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68" r:id="rId3"/>
    <p:sldId id="258" r:id="rId4"/>
    <p:sldId id="259" r:id="rId5"/>
    <p:sldId id="260" r:id="rId6"/>
    <p:sldId id="261" r:id="rId7"/>
    <p:sldId id="263" r:id="rId8"/>
    <p:sldId id="262" r:id="rId9"/>
    <p:sldId id="264" r:id="rId10"/>
    <p:sldId id="266"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7D227-1D51-452A-84BF-9C1724A07BE0}"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6BBC139F-B916-4D47-B057-C3AAC394C352}">
      <dgm:prSet/>
      <dgm:spPr/>
      <dgm:t>
        <a:bodyPr/>
        <a:lstStyle/>
        <a:p>
          <a:r>
            <a:rPr lang="en-IN"/>
            <a:t>Computer Vision</a:t>
          </a:r>
          <a:endParaRPr lang="en-US"/>
        </a:p>
      </dgm:t>
    </dgm:pt>
    <dgm:pt modelId="{F520456C-359B-4882-BC0F-8A17CE8D10FA}" type="parTrans" cxnId="{0B1599B3-37A3-4AA0-989A-12B62F7ECC32}">
      <dgm:prSet/>
      <dgm:spPr/>
      <dgm:t>
        <a:bodyPr/>
        <a:lstStyle/>
        <a:p>
          <a:endParaRPr lang="en-US"/>
        </a:p>
      </dgm:t>
    </dgm:pt>
    <dgm:pt modelId="{BBEDCAD7-5C71-4B83-A117-28DD71BCA52C}" type="sibTrans" cxnId="{0B1599B3-37A3-4AA0-989A-12B62F7ECC32}">
      <dgm:prSet/>
      <dgm:spPr/>
      <dgm:t>
        <a:bodyPr/>
        <a:lstStyle/>
        <a:p>
          <a:endParaRPr lang="en-US"/>
        </a:p>
      </dgm:t>
    </dgm:pt>
    <dgm:pt modelId="{82596A75-13A0-464B-B436-19A33B9D9389}">
      <dgm:prSet/>
      <dgm:spPr/>
      <dgm:t>
        <a:bodyPr/>
        <a:lstStyle/>
        <a:p>
          <a:r>
            <a:rPr lang="en-IN"/>
            <a:t>Machine Learning</a:t>
          </a:r>
          <a:endParaRPr lang="en-US"/>
        </a:p>
      </dgm:t>
    </dgm:pt>
    <dgm:pt modelId="{C5DAC6A9-7737-4EBB-94F5-48F1374DC723}" type="parTrans" cxnId="{0D2181E1-E1D7-4968-8C76-4E1DFBA8895E}">
      <dgm:prSet/>
      <dgm:spPr/>
      <dgm:t>
        <a:bodyPr/>
        <a:lstStyle/>
        <a:p>
          <a:endParaRPr lang="en-US"/>
        </a:p>
      </dgm:t>
    </dgm:pt>
    <dgm:pt modelId="{B5B6FB63-68FF-4B01-A84D-25D28BD61CA1}" type="sibTrans" cxnId="{0D2181E1-E1D7-4968-8C76-4E1DFBA8895E}">
      <dgm:prSet/>
      <dgm:spPr/>
      <dgm:t>
        <a:bodyPr/>
        <a:lstStyle/>
        <a:p>
          <a:endParaRPr lang="en-US"/>
        </a:p>
      </dgm:t>
    </dgm:pt>
    <dgm:pt modelId="{B2585744-9480-4F34-B31A-D5333CDD0492}">
      <dgm:prSet/>
      <dgm:spPr/>
      <dgm:t>
        <a:bodyPr/>
        <a:lstStyle/>
        <a:p>
          <a:r>
            <a:rPr lang="en-IN"/>
            <a:t>React</a:t>
          </a:r>
          <a:endParaRPr lang="en-US"/>
        </a:p>
      </dgm:t>
    </dgm:pt>
    <dgm:pt modelId="{9E79A9DF-5986-4057-A24F-BE46DA459F6D}" type="parTrans" cxnId="{262B3088-62BE-4335-BBD8-793D69E6AAE3}">
      <dgm:prSet/>
      <dgm:spPr/>
      <dgm:t>
        <a:bodyPr/>
        <a:lstStyle/>
        <a:p>
          <a:endParaRPr lang="en-US"/>
        </a:p>
      </dgm:t>
    </dgm:pt>
    <dgm:pt modelId="{B4CBFE59-9A43-4F11-B586-726C024ECE61}" type="sibTrans" cxnId="{262B3088-62BE-4335-BBD8-793D69E6AAE3}">
      <dgm:prSet/>
      <dgm:spPr/>
      <dgm:t>
        <a:bodyPr/>
        <a:lstStyle/>
        <a:p>
          <a:endParaRPr lang="en-US"/>
        </a:p>
      </dgm:t>
    </dgm:pt>
    <dgm:pt modelId="{FEEFF5E1-9010-4C70-AA7E-5784F55C8302}">
      <dgm:prSet/>
      <dgm:spPr/>
      <dgm:t>
        <a:bodyPr/>
        <a:lstStyle/>
        <a:p>
          <a:r>
            <a:rPr lang="en-IN"/>
            <a:t>Next.js</a:t>
          </a:r>
          <a:endParaRPr lang="en-US"/>
        </a:p>
      </dgm:t>
    </dgm:pt>
    <dgm:pt modelId="{C671883C-6EDA-463D-9789-9139FBBDEA8C}" type="parTrans" cxnId="{B9572F4E-4BBF-425C-99D4-4FC44A3A8D1E}">
      <dgm:prSet/>
      <dgm:spPr/>
      <dgm:t>
        <a:bodyPr/>
        <a:lstStyle/>
        <a:p>
          <a:endParaRPr lang="en-US"/>
        </a:p>
      </dgm:t>
    </dgm:pt>
    <dgm:pt modelId="{CD8E8517-E37B-496C-8EEA-308E64F9CCD5}" type="sibTrans" cxnId="{B9572F4E-4BBF-425C-99D4-4FC44A3A8D1E}">
      <dgm:prSet/>
      <dgm:spPr/>
      <dgm:t>
        <a:bodyPr/>
        <a:lstStyle/>
        <a:p>
          <a:endParaRPr lang="en-US"/>
        </a:p>
      </dgm:t>
    </dgm:pt>
    <dgm:pt modelId="{8995DAC6-A078-47B4-B5CB-3A32AA7B4E4C}">
      <dgm:prSet/>
      <dgm:spPr/>
      <dgm:t>
        <a:bodyPr/>
        <a:lstStyle/>
        <a:p>
          <a:r>
            <a:rPr lang="en-IN"/>
            <a:t>Python</a:t>
          </a:r>
          <a:endParaRPr lang="en-US"/>
        </a:p>
      </dgm:t>
    </dgm:pt>
    <dgm:pt modelId="{026EB310-08CA-4006-BAA9-0A8BD8355128}" type="parTrans" cxnId="{72D90949-41B4-460E-B340-04B96A8C6983}">
      <dgm:prSet/>
      <dgm:spPr/>
      <dgm:t>
        <a:bodyPr/>
        <a:lstStyle/>
        <a:p>
          <a:endParaRPr lang="en-US"/>
        </a:p>
      </dgm:t>
    </dgm:pt>
    <dgm:pt modelId="{70B6FFDD-191A-400D-8D6F-C12228A09FC0}" type="sibTrans" cxnId="{72D90949-41B4-460E-B340-04B96A8C6983}">
      <dgm:prSet/>
      <dgm:spPr/>
      <dgm:t>
        <a:bodyPr/>
        <a:lstStyle/>
        <a:p>
          <a:endParaRPr lang="en-US"/>
        </a:p>
      </dgm:t>
    </dgm:pt>
    <dgm:pt modelId="{0413C723-5C71-4D9F-9E25-F0A575355DBB}" type="pres">
      <dgm:prSet presAssocID="{0C97D227-1D51-452A-84BF-9C1724A07BE0}" presName="hierChild1" presStyleCnt="0">
        <dgm:presLayoutVars>
          <dgm:chPref val="1"/>
          <dgm:dir/>
          <dgm:animOne val="branch"/>
          <dgm:animLvl val="lvl"/>
          <dgm:resizeHandles/>
        </dgm:presLayoutVars>
      </dgm:prSet>
      <dgm:spPr/>
    </dgm:pt>
    <dgm:pt modelId="{A21FEFE8-DF00-45BF-8ECA-86192B2BB328}" type="pres">
      <dgm:prSet presAssocID="{6BBC139F-B916-4D47-B057-C3AAC394C352}" presName="hierRoot1" presStyleCnt="0"/>
      <dgm:spPr/>
    </dgm:pt>
    <dgm:pt modelId="{5E564F0F-03ED-41E7-A8E5-5061D97F24DE}" type="pres">
      <dgm:prSet presAssocID="{6BBC139F-B916-4D47-B057-C3AAC394C352}" presName="composite" presStyleCnt="0"/>
      <dgm:spPr/>
    </dgm:pt>
    <dgm:pt modelId="{B06451F6-7F02-4F43-9BEC-43DB9C3D3FD1}" type="pres">
      <dgm:prSet presAssocID="{6BBC139F-B916-4D47-B057-C3AAC394C352}" presName="background" presStyleLbl="node0" presStyleIdx="0" presStyleCnt="5"/>
      <dgm:spPr/>
    </dgm:pt>
    <dgm:pt modelId="{443B39BA-E6E3-4241-B93B-9673AE7C4F77}" type="pres">
      <dgm:prSet presAssocID="{6BBC139F-B916-4D47-B057-C3AAC394C352}" presName="text" presStyleLbl="fgAcc0" presStyleIdx="0" presStyleCnt="5">
        <dgm:presLayoutVars>
          <dgm:chPref val="3"/>
        </dgm:presLayoutVars>
      </dgm:prSet>
      <dgm:spPr/>
    </dgm:pt>
    <dgm:pt modelId="{A72B0B6C-7FEF-4249-AAF7-BD88D36E481E}" type="pres">
      <dgm:prSet presAssocID="{6BBC139F-B916-4D47-B057-C3AAC394C352}" presName="hierChild2" presStyleCnt="0"/>
      <dgm:spPr/>
    </dgm:pt>
    <dgm:pt modelId="{86C3C3ED-8E09-462C-9FB1-636156734BD0}" type="pres">
      <dgm:prSet presAssocID="{82596A75-13A0-464B-B436-19A33B9D9389}" presName="hierRoot1" presStyleCnt="0"/>
      <dgm:spPr/>
    </dgm:pt>
    <dgm:pt modelId="{30CBFBD9-065B-4633-98AD-66C8150781D6}" type="pres">
      <dgm:prSet presAssocID="{82596A75-13A0-464B-B436-19A33B9D9389}" presName="composite" presStyleCnt="0"/>
      <dgm:spPr/>
    </dgm:pt>
    <dgm:pt modelId="{6968F1AB-6BF4-46EC-9B45-0877F9180C8E}" type="pres">
      <dgm:prSet presAssocID="{82596A75-13A0-464B-B436-19A33B9D9389}" presName="background" presStyleLbl="node0" presStyleIdx="1" presStyleCnt="5"/>
      <dgm:spPr/>
    </dgm:pt>
    <dgm:pt modelId="{681B5A9F-145A-4B38-8216-E32D47FC27B7}" type="pres">
      <dgm:prSet presAssocID="{82596A75-13A0-464B-B436-19A33B9D9389}" presName="text" presStyleLbl="fgAcc0" presStyleIdx="1" presStyleCnt="5">
        <dgm:presLayoutVars>
          <dgm:chPref val="3"/>
        </dgm:presLayoutVars>
      </dgm:prSet>
      <dgm:spPr/>
    </dgm:pt>
    <dgm:pt modelId="{40FF9D53-49B4-4B0D-A1AA-DC7B8F0BC6EB}" type="pres">
      <dgm:prSet presAssocID="{82596A75-13A0-464B-B436-19A33B9D9389}" presName="hierChild2" presStyleCnt="0"/>
      <dgm:spPr/>
    </dgm:pt>
    <dgm:pt modelId="{850C5ABB-9F36-4EC1-8A01-7E1FB633355F}" type="pres">
      <dgm:prSet presAssocID="{B2585744-9480-4F34-B31A-D5333CDD0492}" presName="hierRoot1" presStyleCnt="0"/>
      <dgm:spPr/>
    </dgm:pt>
    <dgm:pt modelId="{8605C26B-1FE0-453D-A3D5-C6D9AFC4B4A4}" type="pres">
      <dgm:prSet presAssocID="{B2585744-9480-4F34-B31A-D5333CDD0492}" presName="composite" presStyleCnt="0"/>
      <dgm:spPr/>
    </dgm:pt>
    <dgm:pt modelId="{1C9FCB64-59DD-4F0F-AD43-EFB330183437}" type="pres">
      <dgm:prSet presAssocID="{B2585744-9480-4F34-B31A-D5333CDD0492}" presName="background" presStyleLbl="node0" presStyleIdx="2" presStyleCnt="5"/>
      <dgm:spPr/>
    </dgm:pt>
    <dgm:pt modelId="{A7100B36-A821-477D-9D11-9574CC3A9202}" type="pres">
      <dgm:prSet presAssocID="{B2585744-9480-4F34-B31A-D5333CDD0492}" presName="text" presStyleLbl="fgAcc0" presStyleIdx="2" presStyleCnt="5">
        <dgm:presLayoutVars>
          <dgm:chPref val="3"/>
        </dgm:presLayoutVars>
      </dgm:prSet>
      <dgm:spPr/>
    </dgm:pt>
    <dgm:pt modelId="{960CCDCD-46FE-4874-B9F7-2A6E7AD7CA3E}" type="pres">
      <dgm:prSet presAssocID="{B2585744-9480-4F34-B31A-D5333CDD0492}" presName="hierChild2" presStyleCnt="0"/>
      <dgm:spPr/>
    </dgm:pt>
    <dgm:pt modelId="{F836F285-F57D-46B8-8E12-2E66927F563C}" type="pres">
      <dgm:prSet presAssocID="{FEEFF5E1-9010-4C70-AA7E-5784F55C8302}" presName="hierRoot1" presStyleCnt="0"/>
      <dgm:spPr/>
    </dgm:pt>
    <dgm:pt modelId="{0F931278-B6D2-4CFA-B44A-1193E5407FBE}" type="pres">
      <dgm:prSet presAssocID="{FEEFF5E1-9010-4C70-AA7E-5784F55C8302}" presName="composite" presStyleCnt="0"/>
      <dgm:spPr/>
    </dgm:pt>
    <dgm:pt modelId="{EB19B0F7-1919-4D92-A2D8-DC15794C497B}" type="pres">
      <dgm:prSet presAssocID="{FEEFF5E1-9010-4C70-AA7E-5784F55C8302}" presName="background" presStyleLbl="node0" presStyleIdx="3" presStyleCnt="5"/>
      <dgm:spPr/>
    </dgm:pt>
    <dgm:pt modelId="{A8B32F17-8DFB-4A29-BA63-F527F67E10FE}" type="pres">
      <dgm:prSet presAssocID="{FEEFF5E1-9010-4C70-AA7E-5784F55C8302}" presName="text" presStyleLbl="fgAcc0" presStyleIdx="3" presStyleCnt="5">
        <dgm:presLayoutVars>
          <dgm:chPref val="3"/>
        </dgm:presLayoutVars>
      </dgm:prSet>
      <dgm:spPr/>
    </dgm:pt>
    <dgm:pt modelId="{F86E4292-530D-4DB7-AD7B-1F47AAB69F62}" type="pres">
      <dgm:prSet presAssocID="{FEEFF5E1-9010-4C70-AA7E-5784F55C8302}" presName="hierChild2" presStyleCnt="0"/>
      <dgm:spPr/>
    </dgm:pt>
    <dgm:pt modelId="{77377E5F-0087-4AA8-8391-332B6B6F018E}" type="pres">
      <dgm:prSet presAssocID="{8995DAC6-A078-47B4-B5CB-3A32AA7B4E4C}" presName="hierRoot1" presStyleCnt="0"/>
      <dgm:spPr/>
    </dgm:pt>
    <dgm:pt modelId="{2E261A37-9F60-4268-B917-A7743EAC11D9}" type="pres">
      <dgm:prSet presAssocID="{8995DAC6-A078-47B4-B5CB-3A32AA7B4E4C}" presName="composite" presStyleCnt="0"/>
      <dgm:spPr/>
    </dgm:pt>
    <dgm:pt modelId="{DFD078AA-7BBB-4AD4-A14D-4FF3F6BFE79B}" type="pres">
      <dgm:prSet presAssocID="{8995DAC6-A078-47B4-B5CB-3A32AA7B4E4C}" presName="background" presStyleLbl="node0" presStyleIdx="4" presStyleCnt="5"/>
      <dgm:spPr/>
    </dgm:pt>
    <dgm:pt modelId="{EFD2101C-2CA4-4C59-B462-CA9BA9E7987B}" type="pres">
      <dgm:prSet presAssocID="{8995DAC6-A078-47B4-B5CB-3A32AA7B4E4C}" presName="text" presStyleLbl="fgAcc0" presStyleIdx="4" presStyleCnt="5">
        <dgm:presLayoutVars>
          <dgm:chPref val="3"/>
        </dgm:presLayoutVars>
      </dgm:prSet>
      <dgm:spPr/>
    </dgm:pt>
    <dgm:pt modelId="{F45DC6DC-76CA-482C-A1A4-6E9CEE0A9C06}" type="pres">
      <dgm:prSet presAssocID="{8995DAC6-A078-47B4-B5CB-3A32AA7B4E4C}" presName="hierChild2" presStyleCnt="0"/>
      <dgm:spPr/>
    </dgm:pt>
  </dgm:ptLst>
  <dgm:cxnLst>
    <dgm:cxn modelId="{303AA90C-1355-478B-A082-93A4BE0FAA08}" type="presOf" srcId="{6BBC139F-B916-4D47-B057-C3AAC394C352}" destId="{443B39BA-E6E3-4241-B93B-9673AE7C4F77}" srcOrd="0" destOrd="0" presId="urn:microsoft.com/office/officeart/2005/8/layout/hierarchy1"/>
    <dgm:cxn modelId="{C4DF523E-9C47-4B19-965D-158A77B6C5F8}" type="presOf" srcId="{FEEFF5E1-9010-4C70-AA7E-5784F55C8302}" destId="{A8B32F17-8DFB-4A29-BA63-F527F67E10FE}" srcOrd="0" destOrd="0" presId="urn:microsoft.com/office/officeart/2005/8/layout/hierarchy1"/>
    <dgm:cxn modelId="{134DF346-BF24-404C-BF8F-AD1EBBB84047}" type="presOf" srcId="{0C97D227-1D51-452A-84BF-9C1724A07BE0}" destId="{0413C723-5C71-4D9F-9E25-F0A575355DBB}" srcOrd="0" destOrd="0" presId="urn:microsoft.com/office/officeart/2005/8/layout/hierarchy1"/>
    <dgm:cxn modelId="{72D90949-41B4-460E-B340-04B96A8C6983}" srcId="{0C97D227-1D51-452A-84BF-9C1724A07BE0}" destId="{8995DAC6-A078-47B4-B5CB-3A32AA7B4E4C}" srcOrd="4" destOrd="0" parTransId="{026EB310-08CA-4006-BAA9-0A8BD8355128}" sibTransId="{70B6FFDD-191A-400D-8D6F-C12228A09FC0}"/>
    <dgm:cxn modelId="{B9572F4E-4BBF-425C-99D4-4FC44A3A8D1E}" srcId="{0C97D227-1D51-452A-84BF-9C1724A07BE0}" destId="{FEEFF5E1-9010-4C70-AA7E-5784F55C8302}" srcOrd="3" destOrd="0" parTransId="{C671883C-6EDA-463D-9789-9139FBBDEA8C}" sibTransId="{CD8E8517-E37B-496C-8EEA-308E64F9CCD5}"/>
    <dgm:cxn modelId="{262B3088-62BE-4335-BBD8-793D69E6AAE3}" srcId="{0C97D227-1D51-452A-84BF-9C1724A07BE0}" destId="{B2585744-9480-4F34-B31A-D5333CDD0492}" srcOrd="2" destOrd="0" parTransId="{9E79A9DF-5986-4057-A24F-BE46DA459F6D}" sibTransId="{B4CBFE59-9A43-4F11-B586-726C024ECE61}"/>
    <dgm:cxn modelId="{34EF32A6-8557-498E-90FF-D28D4FC3983B}" type="presOf" srcId="{82596A75-13A0-464B-B436-19A33B9D9389}" destId="{681B5A9F-145A-4B38-8216-E32D47FC27B7}" srcOrd="0" destOrd="0" presId="urn:microsoft.com/office/officeart/2005/8/layout/hierarchy1"/>
    <dgm:cxn modelId="{5F072EAB-A1D7-4D2C-80C5-867A1ABF8A86}" type="presOf" srcId="{8995DAC6-A078-47B4-B5CB-3A32AA7B4E4C}" destId="{EFD2101C-2CA4-4C59-B462-CA9BA9E7987B}" srcOrd="0" destOrd="0" presId="urn:microsoft.com/office/officeart/2005/8/layout/hierarchy1"/>
    <dgm:cxn modelId="{0B1599B3-37A3-4AA0-989A-12B62F7ECC32}" srcId="{0C97D227-1D51-452A-84BF-9C1724A07BE0}" destId="{6BBC139F-B916-4D47-B057-C3AAC394C352}" srcOrd="0" destOrd="0" parTransId="{F520456C-359B-4882-BC0F-8A17CE8D10FA}" sibTransId="{BBEDCAD7-5C71-4B83-A117-28DD71BCA52C}"/>
    <dgm:cxn modelId="{BFFC1CCD-A586-42B0-B753-9C15F9AEC992}" type="presOf" srcId="{B2585744-9480-4F34-B31A-D5333CDD0492}" destId="{A7100B36-A821-477D-9D11-9574CC3A9202}" srcOrd="0" destOrd="0" presId="urn:microsoft.com/office/officeart/2005/8/layout/hierarchy1"/>
    <dgm:cxn modelId="{0D2181E1-E1D7-4968-8C76-4E1DFBA8895E}" srcId="{0C97D227-1D51-452A-84BF-9C1724A07BE0}" destId="{82596A75-13A0-464B-B436-19A33B9D9389}" srcOrd="1" destOrd="0" parTransId="{C5DAC6A9-7737-4EBB-94F5-48F1374DC723}" sibTransId="{B5B6FB63-68FF-4B01-A84D-25D28BD61CA1}"/>
    <dgm:cxn modelId="{6C1E68AA-B3AE-4195-8699-C0FF30FCFEB9}" type="presParOf" srcId="{0413C723-5C71-4D9F-9E25-F0A575355DBB}" destId="{A21FEFE8-DF00-45BF-8ECA-86192B2BB328}" srcOrd="0" destOrd="0" presId="urn:microsoft.com/office/officeart/2005/8/layout/hierarchy1"/>
    <dgm:cxn modelId="{EF654092-B15F-4666-B1AB-962F141CC8EE}" type="presParOf" srcId="{A21FEFE8-DF00-45BF-8ECA-86192B2BB328}" destId="{5E564F0F-03ED-41E7-A8E5-5061D97F24DE}" srcOrd="0" destOrd="0" presId="urn:microsoft.com/office/officeart/2005/8/layout/hierarchy1"/>
    <dgm:cxn modelId="{9B08EF27-4594-422F-A0EA-520753632F6E}" type="presParOf" srcId="{5E564F0F-03ED-41E7-A8E5-5061D97F24DE}" destId="{B06451F6-7F02-4F43-9BEC-43DB9C3D3FD1}" srcOrd="0" destOrd="0" presId="urn:microsoft.com/office/officeart/2005/8/layout/hierarchy1"/>
    <dgm:cxn modelId="{7A518D41-B2B0-4257-BD7F-A64ECC7EBCC2}" type="presParOf" srcId="{5E564F0F-03ED-41E7-A8E5-5061D97F24DE}" destId="{443B39BA-E6E3-4241-B93B-9673AE7C4F77}" srcOrd="1" destOrd="0" presId="urn:microsoft.com/office/officeart/2005/8/layout/hierarchy1"/>
    <dgm:cxn modelId="{32E63347-3D5B-4175-AED8-E7143E15168B}" type="presParOf" srcId="{A21FEFE8-DF00-45BF-8ECA-86192B2BB328}" destId="{A72B0B6C-7FEF-4249-AAF7-BD88D36E481E}" srcOrd="1" destOrd="0" presId="urn:microsoft.com/office/officeart/2005/8/layout/hierarchy1"/>
    <dgm:cxn modelId="{4FC24724-1420-4742-9224-10D3106BB260}" type="presParOf" srcId="{0413C723-5C71-4D9F-9E25-F0A575355DBB}" destId="{86C3C3ED-8E09-462C-9FB1-636156734BD0}" srcOrd="1" destOrd="0" presId="urn:microsoft.com/office/officeart/2005/8/layout/hierarchy1"/>
    <dgm:cxn modelId="{B6DB4A6B-2EB6-48A2-A671-DE96D844B01D}" type="presParOf" srcId="{86C3C3ED-8E09-462C-9FB1-636156734BD0}" destId="{30CBFBD9-065B-4633-98AD-66C8150781D6}" srcOrd="0" destOrd="0" presId="urn:microsoft.com/office/officeart/2005/8/layout/hierarchy1"/>
    <dgm:cxn modelId="{4F47D2F8-57D6-4905-9727-1FB5F747713F}" type="presParOf" srcId="{30CBFBD9-065B-4633-98AD-66C8150781D6}" destId="{6968F1AB-6BF4-46EC-9B45-0877F9180C8E}" srcOrd="0" destOrd="0" presId="urn:microsoft.com/office/officeart/2005/8/layout/hierarchy1"/>
    <dgm:cxn modelId="{606033B9-8500-4D8B-87B0-E23F3DE0C0A9}" type="presParOf" srcId="{30CBFBD9-065B-4633-98AD-66C8150781D6}" destId="{681B5A9F-145A-4B38-8216-E32D47FC27B7}" srcOrd="1" destOrd="0" presId="urn:microsoft.com/office/officeart/2005/8/layout/hierarchy1"/>
    <dgm:cxn modelId="{ECB49838-CA1E-4CEC-8E51-F44F4D43F13D}" type="presParOf" srcId="{86C3C3ED-8E09-462C-9FB1-636156734BD0}" destId="{40FF9D53-49B4-4B0D-A1AA-DC7B8F0BC6EB}" srcOrd="1" destOrd="0" presId="urn:microsoft.com/office/officeart/2005/8/layout/hierarchy1"/>
    <dgm:cxn modelId="{D4A9D0AC-67EB-4348-AB08-E6CC460B030B}" type="presParOf" srcId="{0413C723-5C71-4D9F-9E25-F0A575355DBB}" destId="{850C5ABB-9F36-4EC1-8A01-7E1FB633355F}" srcOrd="2" destOrd="0" presId="urn:microsoft.com/office/officeart/2005/8/layout/hierarchy1"/>
    <dgm:cxn modelId="{655D7FAE-5B27-4685-B819-06ED65F879A8}" type="presParOf" srcId="{850C5ABB-9F36-4EC1-8A01-7E1FB633355F}" destId="{8605C26B-1FE0-453D-A3D5-C6D9AFC4B4A4}" srcOrd="0" destOrd="0" presId="urn:microsoft.com/office/officeart/2005/8/layout/hierarchy1"/>
    <dgm:cxn modelId="{F673961F-C694-4011-842B-9893375F9E49}" type="presParOf" srcId="{8605C26B-1FE0-453D-A3D5-C6D9AFC4B4A4}" destId="{1C9FCB64-59DD-4F0F-AD43-EFB330183437}" srcOrd="0" destOrd="0" presId="urn:microsoft.com/office/officeart/2005/8/layout/hierarchy1"/>
    <dgm:cxn modelId="{CC92F7F0-359D-45D1-BBA3-C42AE085CCC9}" type="presParOf" srcId="{8605C26B-1FE0-453D-A3D5-C6D9AFC4B4A4}" destId="{A7100B36-A821-477D-9D11-9574CC3A9202}" srcOrd="1" destOrd="0" presId="urn:microsoft.com/office/officeart/2005/8/layout/hierarchy1"/>
    <dgm:cxn modelId="{902433B3-637D-4423-B4FB-4AA1822EEA12}" type="presParOf" srcId="{850C5ABB-9F36-4EC1-8A01-7E1FB633355F}" destId="{960CCDCD-46FE-4874-B9F7-2A6E7AD7CA3E}" srcOrd="1" destOrd="0" presId="urn:microsoft.com/office/officeart/2005/8/layout/hierarchy1"/>
    <dgm:cxn modelId="{72E7BCAD-1674-4915-B195-2AF4996FC8A9}" type="presParOf" srcId="{0413C723-5C71-4D9F-9E25-F0A575355DBB}" destId="{F836F285-F57D-46B8-8E12-2E66927F563C}" srcOrd="3" destOrd="0" presId="urn:microsoft.com/office/officeart/2005/8/layout/hierarchy1"/>
    <dgm:cxn modelId="{3826D672-29A8-4187-9F5D-B17976B96299}" type="presParOf" srcId="{F836F285-F57D-46B8-8E12-2E66927F563C}" destId="{0F931278-B6D2-4CFA-B44A-1193E5407FBE}" srcOrd="0" destOrd="0" presId="urn:microsoft.com/office/officeart/2005/8/layout/hierarchy1"/>
    <dgm:cxn modelId="{0E62FD96-35DF-4A66-BDEB-764FD7DE66C4}" type="presParOf" srcId="{0F931278-B6D2-4CFA-B44A-1193E5407FBE}" destId="{EB19B0F7-1919-4D92-A2D8-DC15794C497B}" srcOrd="0" destOrd="0" presId="urn:microsoft.com/office/officeart/2005/8/layout/hierarchy1"/>
    <dgm:cxn modelId="{E679C7BE-9B84-4AF3-B6C8-9BDE28FA2C05}" type="presParOf" srcId="{0F931278-B6D2-4CFA-B44A-1193E5407FBE}" destId="{A8B32F17-8DFB-4A29-BA63-F527F67E10FE}" srcOrd="1" destOrd="0" presId="urn:microsoft.com/office/officeart/2005/8/layout/hierarchy1"/>
    <dgm:cxn modelId="{0BFEE81B-32BA-4DD5-BCFB-2851F54F7D3F}" type="presParOf" srcId="{F836F285-F57D-46B8-8E12-2E66927F563C}" destId="{F86E4292-530D-4DB7-AD7B-1F47AAB69F62}" srcOrd="1" destOrd="0" presId="urn:microsoft.com/office/officeart/2005/8/layout/hierarchy1"/>
    <dgm:cxn modelId="{5C6C3F6A-B15C-4DEC-A9DD-15B067E99F10}" type="presParOf" srcId="{0413C723-5C71-4D9F-9E25-F0A575355DBB}" destId="{77377E5F-0087-4AA8-8391-332B6B6F018E}" srcOrd="4" destOrd="0" presId="urn:microsoft.com/office/officeart/2005/8/layout/hierarchy1"/>
    <dgm:cxn modelId="{166F3FC5-3255-4A6D-9822-3E5A093827EF}" type="presParOf" srcId="{77377E5F-0087-4AA8-8391-332B6B6F018E}" destId="{2E261A37-9F60-4268-B917-A7743EAC11D9}" srcOrd="0" destOrd="0" presId="urn:microsoft.com/office/officeart/2005/8/layout/hierarchy1"/>
    <dgm:cxn modelId="{560E2D6F-0730-4D31-961E-1AA4AAC3D72C}" type="presParOf" srcId="{2E261A37-9F60-4268-B917-A7743EAC11D9}" destId="{DFD078AA-7BBB-4AD4-A14D-4FF3F6BFE79B}" srcOrd="0" destOrd="0" presId="urn:microsoft.com/office/officeart/2005/8/layout/hierarchy1"/>
    <dgm:cxn modelId="{2B360CF7-B3CA-49F0-BDC4-52712E5766CF}" type="presParOf" srcId="{2E261A37-9F60-4268-B917-A7743EAC11D9}" destId="{EFD2101C-2CA4-4C59-B462-CA9BA9E7987B}" srcOrd="1" destOrd="0" presId="urn:microsoft.com/office/officeart/2005/8/layout/hierarchy1"/>
    <dgm:cxn modelId="{E289243A-05A8-460A-9670-CCC820EE90D0}" type="presParOf" srcId="{77377E5F-0087-4AA8-8391-332B6B6F018E}" destId="{F45DC6DC-76CA-482C-A1A4-6E9CEE0A9C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4660F4-FD06-4AB1-AB46-02CFA5114233}" type="doc">
      <dgm:prSet loTypeId="urn:microsoft.com/office/officeart/2008/layout/AlternatingHexagons" loCatId="list" qsTypeId="urn:microsoft.com/office/officeart/2005/8/quickstyle/simple4" qsCatId="simple" csTypeId="urn:microsoft.com/office/officeart/2005/8/colors/accent1_2" csCatId="accent1"/>
      <dgm:spPr/>
      <dgm:t>
        <a:bodyPr/>
        <a:lstStyle/>
        <a:p>
          <a:endParaRPr lang="en-US"/>
        </a:p>
      </dgm:t>
    </dgm:pt>
    <dgm:pt modelId="{00F79EC2-3D67-4AD3-AA09-D6E139E9D07C}">
      <dgm:prSet/>
      <dgm:spPr/>
      <dgm:t>
        <a:bodyPr/>
        <a:lstStyle/>
        <a:p>
          <a:r>
            <a:rPr lang="en-IN"/>
            <a:t>Town.</a:t>
          </a:r>
          <a:endParaRPr lang="en-US"/>
        </a:p>
      </dgm:t>
    </dgm:pt>
    <dgm:pt modelId="{6F9860D6-096B-4FCF-9A98-673F19D5DE5E}" type="parTrans" cxnId="{6B831F5A-9D2B-4012-8420-CF92EF193DF8}">
      <dgm:prSet/>
      <dgm:spPr/>
      <dgm:t>
        <a:bodyPr/>
        <a:lstStyle/>
        <a:p>
          <a:endParaRPr lang="en-US"/>
        </a:p>
      </dgm:t>
    </dgm:pt>
    <dgm:pt modelId="{516F09C5-4D8D-4402-9AA0-58FD5728A8B9}" type="sibTrans" cxnId="{6B831F5A-9D2B-4012-8420-CF92EF193DF8}">
      <dgm:prSet/>
      <dgm:spPr/>
      <dgm:t>
        <a:bodyPr/>
        <a:lstStyle/>
        <a:p>
          <a:endParaRPr lang="en-US"/>
        </a:p>
      </dgm:t>
    </dgm:pt>
    <dgm:pt modelId="{1006B3F6-1029-4768-9E40-62AF2D5EF65B}">
      <dgm:prSet/>
      <dgm:spPr/>
      <dgm:t>
        <a:bodyPr/>
        <a:lstStyle/>
        <a:p>
          <a:r>
            <a:rPr lang="en-IN"/>
            <a:t>Big Cities.</a:t>
          </a:r>
          <a:endParaRPr lang="en-US"/>
        </a:p>
      </dgm:t>
    </dgm:pt>
    <dgm:pt modelId="{4B719C9B-FD14-4513-B502-750D819A0BA6}" type="parTrans" cxnId="{6FFBD485-C921-427D-BC14-87D8A381A390}">
      <dgm:prSet/>
      <dgm:spPr/>
      <dgm:t>
        <a:bodyPr/>
        <a:lstStyle/>
        <a:p>
          <a:endParaRPr lang="en-US"/>
        </a:p>
      </dgm:t>
    </dgm:pt>
    <dgm:pt modelId="{0F44F294-0FC4-463E-80C6-9024A5F8DA93}" type="sibTrans" cxnId="{6FFBD485-C921-427D-BC14-87D8A381A390}">
      <dgm:prSet/>
      <dgm:spPr/>
      <dgm:t>
        <a:bodyPr/>
        <a:lstStyle/>
        <a:p>
          <a:endParaRPr lang="en-US"/>
        </a:p>
      </dgm:t>
    </dgm:pt>
    <dgm:pt modelId="{90FA7772-E5A8-4113-A33E-2CDCB47705D1}">
      <dgm:prSet/>
      <dgm:spPr/>
      <dgm:t>
        <a:bodyPr/>
        <a:lstStyle/>
        <a:p>
          <a:r>
            <a:rPr lang="en-IN"/>
            <a:t>Metro Stations.</a:t>
          </a:r>
          <a:endParaRPr lang="en-US"/>
        </a:p>
      </dgm:t>
    </dgm:pt>
    <dgm:pt modelId="{97A2DF77-2C25-469A-8B10-459EAC4369BA}" type="parTrans" cxnId="{87DB3042-6EBF-4AB5-945B-51D9ACF5357E}">
      <dgm:prSet/>
      <dgm:spPr/>
      <dgm:t>
        <a:bodyPr/>
        <a:lstStyle/>
        <a:p>
          <a:endParaRPr lang="en-US"/>
        </a:p>
      </dgm:t>
    </dgm:pt>
    <dgm:pt modelId="{B179785F-B376-4AF3-B25D-B30326EF8C3C}" type="sibTrans" cxnId="{87DB3042-6EBF-4AB5-945B-51D9ACF5357E}">
      <dgm:prSet/>
      <dgm:spPr/>
      <dgm:t>
        <a:bodyPr/>
        <a:lstStyle/>
        <a:p>
          <a:endParaRPr lang="en-US"/>
        </a:p>
      </dgm:t>
    </dgm:pt>
    <dgm:pt modelId="{23DC3889-4264-463D-89AE-8820FE4AFC64}" type="pres">
      <dgm:prSet presAssocID="{C94660F4-FD06-4AB1-AB46-02CFA5114233}" presName="Name0" presStyleCnt="0">
        <dgm:presLayoutVars>
          <dgm:chMax/>
          <dgm:chPref/>
          <dgm:dir/>
          <dgm:animLvl val="lvl"/>
        </dgm:presLayoutVars>
      </dgm:prSet>
      <dgm:spPr/>
    </dgm:pt>
    <dgm:pt modelId="{38B74D7B-BDBE-40CE-9361-7AEC8EBAFDDB}" type="pres">
      <dgm:prSet presAssocID="{00F79EC2-3D67-4AD3-AA09-D6E139E9D07C}" presName="composite" presStyleCnt="0"/>
      <dgm:spPr/>
    </dgm:pt>
    <dgm:pt modelId="{29581030-AA4D-4BDA-90EC-BD5B07A90EE8}" type="pres">
      <dgm:prSet presAssocID="{00F79EC2-3D67-4AD3-AA09-D6E139E9D07C}" presName="Parent1" presStyleLbl="node1" presStyleIdx="0" presStyleCnt="6">
        <dgm:presLayoutVars>
          <dgm:chMax val="1"/>
          <dgm:chPref val="1"/>
          <dgm:bulletEnabled val="1"/>
        </dgm:presLayoutVars>
      </dgm:prSet>
      <dgm:spPr/>
    </dgm:pt>
    <dgm:pt modelId="{ACB65025-4DEF-499B-8E86-9200E8307454}" type="pres">
      <dgm:prSet presAssocID="{00F79EC2-3D67-4AD3-AA09-D6E139E9D07C}" presName="Childtext1" presStyleLbl="revTx" presStyleIdx="0" presStyleCnt="3">
        <dgm:presLayoutVars>
          <dgm:chMax val="0"/>
          <dgm:chPref val="0"/>
          <dgm:bulletEnabled val="1"/>
        </dgm:presLayoutVars>
      </dgm:prSet>
      <dgm:spPr/>
    </dgm:pt>
    <dgm:pt modelId="{E198BD09-9B8F-4052-8F09-DF7DAE402B46}" type="pres">
      <dgm:prSet presAssocID="{00F79EC2-3D67-4AD3-AA09-D6E139E9D07C}" presName="BalanceSpacing" presStyleCnt="0"/>
      <dgm:spPr/>
    </dgm:pt>
    <dgm:pt modelId="{E43C68FE-556F-4C41-837E-6E8DE2E8072F}" type="pres">
      <dgm:prSet presAssocID="{00F79EC2-3D67-4AD3-AA09-D6E139E9D07C}" presName="BalanceSpacing1" presStyleCnt="0"/>
      <dgm:spPr/>
    </dgm:pt>
    <dgm:pt modelId="{32F989AB-9657-4D00-8F94-2C9A49B17411}" type="pres">
      <dgm:prSet presAssocID="{516F09C5-4D8D-4402-9AA0-58FD5728A8B9}" presName="Accent1Text" presStyleLbl="node1" presStyleIdx="1" presStyleCnt="6"/>
      <dgm:spPr/>
    </dgm:pt>
    <dgm:pt modelId="{D952842D-6877-4EF5-812D-2B1DC651A0C1}" type="pres">
      <dgm:prSet presAssocID="{516F09C5-4D8D-4402-9AA0-58FD5728A8B9}" presName="spaceBetweenRectangles" presStyleCnt="0"/>
      <dgm:spPr/>
    </dgm:pt>
    <dgm:pt modelId="{4F7F40F8-6E29-4B27-B2CA-79C6DA952B60}" type="pres">
      <dgm:prSet presAssocID="{1006B3F6-1029-4768-9E40-62AF2D5EF65B}" presName="composite" presStyleCnt="0"/>
      <dgm:spPr/>
    </dgm:pt>
    <dgm:pt modelId="{AE9CC772-1426-447D-B108-BE82BFCF88E4}" type="pres">
      <dgm:prSet presAssocID="{1006B3F6-1029-4768-9E40-62AF2D5EF65B}" presName="Parent1" presStyleLbl="node1" presStyleIdx="2" presStyleCnt="6">
        <dgm:presLayoutVars>
          <dgm:chMax val="1"/>
          <dgm:chPref val="1"/>
          <dgm:bulletEnabled val="1"/>
        </dgm:presLayoutVars>
      </dgm:prSet>
      <dgm:spPr/>
    </dgm:pt>
    <dgm:pt modelId="{2ECA9465-33D5-4B6D-994E-1F58335D9517}" type="pres">
      <dgm:prSet presAssocID="{1006B3F6-1029-4768-9E40-62AF2D5EF65B}" presName="Childtext1" presStyleLbl="revTx" presStyleIdx="1" presStyleCnt="3">
        <dgm:presLayoutVars>
          <dgm:chMax val="0"/>
          <dgm:chPref val="0"/>
          <dgm:bulletEnabled val="1"/>
        </dgm:presLayoutVars>
      </dgm:prSet>
      <dgm:spPr/>
    </dgm:pt>
    <dgm:pt modelId="{28409F54-30D9-4C61-A4F7-955D5D74CFF3}" type="pres">
      <dgm:prSet presAssocID="{1006B3F6-1029-4768-9E40-62AF2D5EF65B}" presName="BalanceSpacing" presStyleCnt="0"/>
      <dgm:spPr/>
    </dgm:pt>
    <dgm:pt modelId="{B44C97C1-8B31-4790-B99F-829A55FD7E12}" type="pres">
      <dgm:prSet presAssocID="{1006B3F6-1029-4768-9E40-62AF2D5EF65B}" presName="BalanceSpacing1" presStyleCnt="0"/>
      <dgm:spPr/>
    </dgm:pt>
    <dgm:pt modelId="{61DBE279-765B-444F-BA7C-E57B4B3352A7}" type="pres">
      <dgm:prSet presAssocID="{0F44F294-0FC4-463E-80C6-9024A5F8DA93}" presName="Accent1Text" presStyleLbl="node1" presStyleIdx="3" presStyleCnt="6"/>
      <dgm:spPr/>
    </dgm:pt>
    <dgm:pt modelId="{03C6CF7A-676D-4A74-9CD2-4CA6A3BA099A}" type="pres">
      <dgm:prSet presAssocID="{0F44F294-0FC4-463E-80C6-9024A5F8DA93}" presName="spaceBetweenRectangles" presStyleCnt="0"/>
      <dgm:spPr/>
    </dgm:pt>
    <dgm:pt modelId="{E210928A-235B-441B-871F-CA22F4005246}" type="pres">
      <dgm:prSet presAssocID="{90FA7772-E5A8-4113-A33E-2CDCB47705D1}" presName="composite" presStyleCnt="0"/>
      <dgm:spPr/>
    </dgm:pt>
    <dgm:pt modelId="{E09E8F4C-AA6C-44C2-9866-869FA80033A6}" type="pres">
      <dgm:prSet presAssocID="{90FA7772-E5A8-4113-A33E-2CDCB47705D1}" presName="Parent1" presStyleLbl="node1" presStyleIdx="4" presStyleCnt="6">
        <dgm:presLayoutVars>
          <dgm:chMax val="1"/>
          <dgm:chPref val="1"/>
          <dgm:bulletEnabled val="1"/>
        </dgm:presLayoutVars>
      </dgm:prSet>
      <dgm:spPr/>
    </dgm:pt>
    <dgm:pt modelId="{A2422712-2DF9-4957-9447-7A2F9BFC8937}" type="pres">
      <dgm:prSet presAssocID="{90FA7772-E5A8-4113-A33E-2CDCB47705D1}" presName="Childtext1" presStyleLbl="revTx" presStyleIdx="2" presStyleCnt="3">
        <dgm:presLayoutVars>
          <dgm:chMax val="0"/>
          <dgm:chPref val="0"/>
          <dgm:bulletEnabled val="1"/>
        </dgm:presLayoutVars>
      </dgm:prSet>
      <dgm:spPr/>
    </dgm:pt>
    <dgm:pt modelId="{BE0E4CAA-E447-48F6-8720-BC21AF58356A}" type="pres">
      <dgm:prSet presAssocID="{90FA7772-E5A8-4113-A33E-2CDCB47705D1}" presName="BalanceSpacing" presStyleCnt="0"/>
      <dgm:spPr/>
    </dgm:pt>
    <dgm:pt modelId="{FEAF8292-FD8C-4F9D-9132-26D65981269E}" type="pres">
      <dgm:prSet presAssocID="{90FA7772-E5A8-4113-A33E-2CDCB47705D1}" presName="BalanceSpacing1" presStyleCnt="0"/>
      <dgm:spPr/>
    </dgm:pt>
    <dgm:pt modelId="{E746CBB3-EDF6-4A10-B619-18DC18B95420}" type="pres">
      <dgm:prSet presAssocID="{B179785F-B376-4AF3-B25D-B30326EF8C3C}" presName="Accent1Text" presStyleLbl="node1" presStyleIdx="5" presStyleCnt="6"/>
      <dgm:spPr/>
    </dgm:pt>
  </dgm:ptLst>
  <dgm:cxnLst>
    <dgm:cxn modelId="{F20FE004-589F-4EBA-92F3-50F2F839AA0F}" type="presOf" srcId="{C94660F4-FD06-4AB1-AB46-02CFA5114233}" destId="{23DC3889-4264-463D-89AE-8820FE4AFC64}" srcOrd="0" destOrd="0" presId="urn:microsoft.com/office/officeart/2008/layout/AlternatingHexagons"/>
    <dgm:cxn modelId="{59D15115-5EDE-47CD-B2FF-E426A94FD37F}" type="presOf" srcId="{0F44F294-0FC4-463E-80C6-9024A5F8DA93}" destId="{61DBE279-765B-444F-BA7C-E57B4B3352A7}" srcOrd="0" destOrd="0" presId="urn:microsoft.com/office/officeart/2008/layout/AlternatingHexagons"/>
    <dgm:cxn modelId="{22AF451D-71D1-4A57-A886-095EE9362C1F}" type="presOf" srcId="{B179785F-B376-4AF3-B25D-B30326EF8C3C}" destId="{E746CBB3-EDF6-4A10-B619-18DC18B95420}" srcOrd="0" destOrd="0" presId="urn:microsoft.com/office/officeart/2008/layout/AlternatingHexagons"/>
    <dgm:cxn modelId="{DFF48D34-82C7-4908-919D-59F9AE9E15F3}" type="presOf" srcId="{1006B3F6-1029-4768-9E40-62AF2D5EF65B}" destId="{AE9CC772-1426-447D-B108-BE82BFCF88E4}" srcOrd="0" destOrd="0" presId="urn:microsoft.com/office/officeart/2008/layout/AlternatingHexagons"/>
    <dgm:cxn modelId="{87DB3042-6EBF-4AB5-945B-51D9ACF5357E}" srcId="{C94660F4-FD06-4AB1-AB46-02CFA5114233}" destId="{90FA7772-E5A8-4113-A33E-2CDCB47705D1}" srcOrd="2" destOrd="0" parTransId="{97A2DF77-2C25-469A-8B10-459EAC4369BA}" sibTransId="{B179785F-B376-4AF3-B25D-B30326EF8C3C}"/>
    <dgm:cxn modelId="{6B831F5A-9D2B-4012-8420-CF92EF193DF8}" srcId="{C94660F4-FD06-4AB1-AB46-02CFA5114233}" destId="{00F79EC2-3D67-4AD3-AA09-D6E139E9D07C}" srcOrd="0" destOrd="0" parTransId="{6F9860D6-096B-4FCF-9A98-673F19D5DE5E}" sibTransId="{516F09C5-4D8D-4402-9AA0-58FD5728A8B9}"/>
    <dgm:cxn modelId="{6FFBD485-C921-427D-BC14-87D8A381A390}" srcId="{C94660F4-FD06-4AB1-AB46-02CFA5114233}" destId="{1006B3F6-1029-4768-9E40-62AF2D5EF65B}" srcOrd="1" destOrd="0" parTransId="{4B719C9B-FD14-4513-B502-750D819A0BA6}" sibTransId="{0F44F294-0FC4-463E-80C6-9024A5F8DA93}"/>
    <dgm:cxn modelId="{74FD84B1-4897-47AF-A621-442D5064519D}" type="presOf" srcId="{516F09C5-4D8D-4402-9AA0-58FD5728A8B9}" destId="{32F989AB-9657-4D00-8F94-2C9A49B17411}" srcOrd="0" destOrd="0" presId="urn:microsoft.com/office/officeart/2008/layout/AlternatingHexagons"/>
    <dgm:cxn modelId="{D8000AB9-EB58-4DDC-BDBF-D29B4D3B4B36}" type="presOf" srcId="{90FA7772-E5A8-4113-A33E-2CDCB47705D1}" destId="{E09E8F4C-AA6C-44C2-9866-869FA80033A6}" srcOrd="0" destOrd="0" presId="urn:microsoft.com/office/officeart/2008/layout/AlternatingHexagons"/>
    <dgm:cxn modelId="{0B810FE3-43A2-448E-BAF5-301A51FBE0C5}" type="presOf" srcId="{00F79EC2-3D67-4AD3-AA09-D6E139E9D07C}" destId="{29581030-AA4D-4BDA-90EC-BD5B07A90EE8}" srcOrd="0" destOrd="0" presId="urn:microsoft.com/office/officeart/2008/layout/AlternatingHexagons"/>
    <dgm:cxn modelId="{49777E02-7458-4FE9-8D1B-AF21375DFD44}" type="presParOf" srcId="{23DC3889-4264-463D-89AE-8820FE4AFC64}" destId="{38B74D7B-BDBE-40CE-9361-7AEC8EBAFDDB}" srcOrd="0" destOrd="0" presId="urn:microsoft.com/office/officeart/2008/layout/AlternatingHexagons"/>
    <dgm:cxn modelId="{AF793674-6885-41D0-8069-E12DC9672E4F}" type="presParOf" srcId="{38B74D7B-BDBE-40CE-9361-7AEC8EBAFDDB}" destId="{29581030-AA4D-4BDA-90EC-BD5B07A90EE8}" srcOrd="0" destOrd="0" presId="urn:microsoft.com/office/officeart/2008/layout/AlternatingHexagons"/>
    <dgm:cxn modelId="{FD71A1E5-364C-49FA-8B4E-1876EF6DF7F1}" type="presParOf" srcId="{38B74D7B-BDBE-40CE-9361-7AEC8EBAFDDB}" destId="{ACB65025-4DEF-499B-8E86-9200E8307454}" srcOrd="1" destOrd="0" presId="urn:microsoft.com/office/officeart/2008/layout/AlternatingHexagons"/>
    <dgm:cxn modelId="{2AE5BEE1-0E82-4364-A0DE-91E4F0811EDD}" type="presParOf" srcId="{38B74D7B-BDBE-40CE-9361-7AEC8EBAFDDB}" destId="{E198BD09-9B8F-4052-8F09-DF7DAE402B46}" srcOrd="2" destOrd="0" presId="urn:microsoft.com/office/officeart/2008/layout/AlternatingHexagons"/>
    <dgm:cxn modelId="{6DB616AF-7802-4BFC-AA14-45C0DF6C0430}" type="presParOf" srcId="{38B74D7B-BDBE-40CE-9361-7AEC8EBAFDDB}" destId="{E43C68FE-556F-4C41-837E-6E8DE2E8072F}" srcOrd="3" destOrd="0" presId="urn:microsoft.com/office/officeart/2008/layout/AlternatingHexagons"/>
    <dgm:cxn modelId="{C01A977C-2D1E-4325-83A1-9771F95048BA}" type="presParOf" srcId="{38B74D7B-BDBE-40CE-9361-7AEC8EBAFDDB}" destId="{32F989AB-9657-4D00-8F94-2C9A49B17411}" srcOrd="4" destOrd="0" presId="urn:microsoft.com/office/officeart/2008/layout/AlternatingHexagons"/>
    <dgm:cxn modelId="{2BE778B1-8EBD-4B48-9410-32C0BB4C18DD}" type="presParOf" srcId="{23DC3889-4264-463D-89AE-8820FE4AFC64}" destId="{D952842D-6877-4EF5-812D-2B1DC651A0C1}" srcOrd="1" destOrd="0" presId="urn:microsoft.com/office/officeart/2008/layout/AlternatingHexagons"/>
    <dgm:cxn modelId="{22CA6224-B8CA-4325-A071-033EF19669EA}" type="presParOf" srcId="{23DC3889-4264-463D-89AE-8820FE4AFC64}" destId="{4F7F40F8-6E29-4B27-B2CA-79C6DA952B60}" srcOrd="2" destOrd="0" presId="urn:microsoft.com/office/officeart/2008/layout/AlternatingHexagons"/>
    <dgm:cxn modelId="{0CA30043-3A92-4A39-A5FE-625E7D0C28F3}" type="presParOf" srcId="{4F7F40F8-6E29-4B27-B2CA-79C6DA952B60}" destId="{AE9CC772-1426-447D-B108-BE82BFCF88E4}" srcOrd="0" destOrd="0" presId="urn:microsoft.com/office/officeart/2008/layout/AlternatingHexagons"/>
    <dgm:cxn modelId="{D50DD196-4A9E-44D0-84B1-E7DB984D1A86}" type="presParOf" srcId="{4F7F40F8-6E29-4B27-B2CA-79C6DA952B60}" destId="{2ECA9465-33D5-4B6D-994E-1F58335D9517}" srcOrd="1" destOrd="0" presId="urn:microsoft.com/office/officeart/2008/layout/AlternatingHexagons"/>
    <dgm:cxn modelId="{C0001AC9-1468-47DB-AEE0-50BC41465CF6}" type="presParOf" srcId="{4F7F40F8-6E29-4B27-B2CA-79C6DA952B60}" destId="{28409F54-30D9-4C61-A4F7-955D5D74CFF3}" srcOrd="2" destOrd="0" presId="urn:microsoft.com/office/officeart/2008/layout/AlternatingHexagons"/>
    <dgm:cxn modelId="{BA3AE0A8-5937-4B3C-BD17-C781FE2EED9C}" type="presParOf" srcId="{4F7F40F8-6E29-4B27-B2CA-79C6DA952B60}" destId="{B44C97C1-8B31-4790-B99F-829A55FD7E12}" srcOrd="3" destOrd="0" presId="urn:microsoft.com/office/officeart/2008/layout/AlternatingHexagons"/>
    <dgm:cxn modelId="{C7ED7119-00BF-4A54-9C77-85458D262B6B}" type="presParOf" srcId="{4F7F40F8-6E29-4B27-B2CA-79C6DA952B60}" destId="{61DBE279-765B-444F-BA7C-E57B4B3352A7}" srcOrd="4" destOrd="0" presId="urn:microsoft.com/office/officeart/2008/layout/AlternatingHexagons"/>
    <dgm:cxn modelId="{979AAF52-CEF0-4762-8215-7C34943F51A2}" type="presParOf" srcId="{23DC3889-4264-463D-89AE-8820FE4AFC64}" destId="{03C6CF7A-676D-4A74-9CD2-4CA6A3BA099A}" srcOrd="3" destOrd="0" presId="urn:microsoft.com/office/officeart/2008/layout/AlternatingHexagons"/>
    <dgm:cxn modelId="{CE245511-34C5-4792-9606-C8A3AF1D4166}" type="presParOf" srcId="{23DC3889-4264-463D-89AE-8820FE4AFC64}" destId="{E210928A-235B-441B-871F-CA22F4005246}" srcOrd="4" destOrd="0" presId="urn:microsoft.com/office/officeart/2008/layout/AlternatingHexagons"/>
    <dgm:cxn modelId="{44288041-B454-418E-9792-9BA8E7DBE30D}" type="presParOf" srcId="{E210928A-235B-441B-871F-CA22F4005246}" destId="{E09E8F4C-AA6C-44C2-9866-869FA80033A6}" srcOrd="0" destOrd="0" presId="urn:microsoft.com/office/officeart/2008/layout/AlternatingHexagons"/>
    <dgm:cxn modelId="{94D59A7E-7960-466D-9161-60D5B6744EEF}" type="presParOf" srcId="{E210928A-235B-441B-871F-CA22F4005246}" destId="{A2422712-2DF9-4957-9447-7A2F9BFC8937}" srcOrd="1" destOrd="0" presId="urn:microsoft.com/office/officeart/2008/layout/AlternatingHexagons"/>
    <dgm:cxn modelId="{11CF1F45-D82E-49A3-A919-0AC8B31F021A}" type="presParOf" srcId="{E210928A-235B-441B-871F-CA22F4005246}" destId="{BE0E4CAA-E447-48F6-8720-BC21AF58356A}" srcOrd="2" destOrd="0" presId="urn:microsoft.com/office/officeart/2008/layout/AlternatingHexagons"/>
    <dgm:cxn modelId="{05821631-FBBD-4153-9B11-81BE0A414AEE}" type="presParOf" srcId="{E210928A-235B-441B-871F-CA22F4005246}" destId="{FEAF8292-FD8C-4F9D-9132-26D65981269E}" srcOrd="3" destOrd="0" presId="urn:microsoft.com/office/officeart/2008/layout/AlternatingHexagons"/>
    <dgm:cxn modelId="{1D0A88CF-499A-47C5-A7FB-D0BCC523A59C}" type="presParOf" srcId="{E210928A-235B-441B-871F-CA22F4005246}" destId="{E746CBB3-EDF6-4A10-B619-18DC18B9542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3A9B7-7462-4538-85BC-00B92B577B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34DE17-7600-4451-9DF1-EBB108C35493}">
      <dgm:prSet/>
      <dgm:spPr/>
      <dgm:t>
        <a:bodyPr/>
        <a:lstStyle/>
        <a:p>
          <a:r>
            <a:rPr lang="en-IN"/>
            <a:t>Reduced loss of life and property: Early warning and rapid response can help minimize the loss of life and property.</a:t>
          </a:r>
          <a:endParaRPr lang="en-US"/>
        </a:p>
      </dgm:t>
    </dgm:pt>
    <dgm:pt modelId="{DDB4E6F0-CDDA-4B54-AFC3-C69869BB8E66}" type="parTrans" cxnId="{B76B0F26-3E12-4476-8CF8-0F6E7236CF95}">
      <dgm:prSet/>
      <dgm:spPr/>
      <dgm:t>
        <a:bodyPr/>
        <a:lstStyle/>
        <a:p>
          <a:endParaRPr lang="en-US"/>
        </a:p>
      </dgm:t>
    </dgm:pt>
    <dgm:pt modelId="{3BC55A95-0F8D-4EC7-B79C-DDDC4550DA12}" type="sibTrans" cxnId="{B76B0F26-3E12-4476-8CF8-0F6E7236CF95}">
      <dgm:prSet/>
      <dgm:spPr/>
      <dgm:t>
        <a:bodyPr/>
        <a:lstStyle/>
        <a:p>
          <a:endParaRPr lang="en-US"/>
        </a:p>
      </dgm:t>
    </dgm:pt>
    <dgm:pt modelId="{05A597E6-BA73-4E4D-8B18-18826F80AC0E}">
      <dgm:prSet/>
      <dgm:spPr/>
      <dgm:t>
        <a:bodyPr/>
        <a:lstStyle/>
        <a:p>
          <a:r>
            <a:rPr lang="en-IN"/>
            <a:t>Increased disaster resilience: Monitoring and analyzing trends and patterns can help cities better understand and prepare for natural disasters, increasing their overall resilience.</a:t>
          </a:r>
          <a:endParaRPr lang="en-US"/>
        </a:p>
      </dgm:t>
    </dgm:pt>
    <dgm:pt modelId="{4C5D74AF-E640-4655-9C32-D08C5A329EFD}" type="parTrans" cxnId="{7D518AB2-7619-435E-98F0-DC631C8A5A35}">
      <dgm:prSet/>
      <dgm:spPr/>
      <dgm:t>
        <a:bodyPr/>
        <a:lstStyle/>
        <a:p>
          <a:endParaRPr lang="en-US"/>
        </a:p>
      </dgm:t>
    </dgm:pt>
    <dgm:pt modelId="{DCF83944-8F38-4060-A705-F53178DDFFF9}" type="sibTrans" cxnId="{7D518AB2-7619-435E-98F0-DC631C8A5A35}">
      <dgm:prSet/>
      <dgm:spPr/>
      <dgm:t>
        <a:bodyPr/>
        <a:lstStyle/>
        <a:p>
          <a:endParaRPr lang="en-US"/>
        </a:p>
      </dgm:t>
    </dgm:pt>
    <dgm:pt modelId="{6CC8667D-1027-4AEF-8E75-E2D7AB106CEB}">
      <dgm:prSet/>
      <dgm:spPr/>
      <dgm:t>
        <a:bodyPr/>
        <a:lstStyle/>
        <a:p>
          <a:r>
            <a:rPr lang="en-IN"/>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a:p>
      </dgm:t>
    </dgm:pt>
    <dgm:pt modelId="{63D99C43-4829-42DF-BAD7-6F1BF588AA96}" type="parTrans" cxnId="{6A29BF2A-4AD3-4DED-8873-9E47970CEE19}">
      <dgm:prSet/>
      <dgm:spPr/>
      <dgm:t>
        <a:bodyPr/>
        <a:lstStyle/>
        <a:p>
          <a:endParaRPr lang="en-US"/>
        </a:p>
      </dgm:t>
    </dgm:pt>
    <dgm:pt modelId="{24E2443C-32F1-4F34-A07E-34743DBEF3F3}" type="sibTrans" cxnId="{6A29BF2A-4AD3-4DED-8873-9E47970CEE19}">
      <dgm:prSet/>
      <dgm:spPr/>
      <dgm:t>
        <a:bodyPr/>
        <a:lstStyle/>
        <a:p>
          <a:endParaRPr lang="en-US"/>
        </a:p>
      </dgm:t>
    </dgm:pt>
    <dgm:pt modelId="{2815C6A2-52AB-4973-B0E7-4231A51FB347}">
      <dgm:prSet/>
      <dgm:spPr/>
      <dgm:t>
        <a:bodyPr/>
        <a:lstStyle/>
        <a:p>
          <a:r>
            <a:rPr lang="en-IN"/>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a:p>
      </dgm:t>
    </dgm:pt>
    <dgm:pt modelId="{F3FE444E-568C-4CDE-826F-822A9E81F517}" type="parTrans" cxnId="{18F6ED21-DCC6-46BC-8F27-8202BB3AE859}">
      <dgm:prSet/>
      <dgm:spPr/>
      <dgm:t>
        <a:bodyPr/>
        <a:lstStyle/>
        <a:p>
          <a:endParaRPr lang="en-US"/>
        </a:p>
      </dgm:t>
    </dgm:pt>
    <dgm:pt modelId="{D850EF69-E537-4000-BE7A-2E8480A233B9}" type="sibTrans" cxnId="{18F6ED21-DCC6-46BC-8F27-8202BB3AE859}">
      <dgm:prSet/>
      <dgm:spPr/>
      <dgm:t>
        <a:bodyPr/>
        <a:lstStyle/>
        <a:p>
          <a:endParaRPr lang="en-US"/>
        </a:p>
      </dgm:t>
    </dgm:pt>
    <dgm:pt modelId="{5BF6B56C-CBC0-4F38-BC3C-522462FB13EB}" type="pres">
      <dgm:prSet presAssocID="{2273A9B7-7462-4538-85BC-00B92B577B15}" presName="linear" presStyleCnt="0">
        <dgm:presLayoutVars>
          <dgm:animLvl val="lvl"/>
          <dgm:resizeHandles val="exact"/>
        </dgm:presLayoutVars>
      </dgm:prSet>
      <dgm:spPr/>
    </dgm:pt>
    <dgm:pt modelId="{32701DF0-F8B5-4DBA-A5FF-C0D87553D33D}" type="pres">
      <dgm:prSet presAssocID="{7734DE17-7600-4451-9DF1-EBB108C35493}" presName="parentText" presStyleLbl="node1" presStyleIdx="0" presStyleCnt="4">
        <dgm:presLayoutVars>
          <dgm:chMax val="0"/>
          <dgm:bulletEnabled val="1"/>
        </dgm:presLayoutVars>
      </dgm:prSet>
      <dgm:spPr/>
    </dgm:pt>
    <dgm:pt modelId="{A65BC86B-F7CE-4D84-9872-BACDFCD84E8C}" type="pres">
      <dgm:prSet presAssocID="{3BC55A95-0F8D-4EC7-B79C-DDDC4550DA12}" presName="spacer" presStyleCnt="0"/>
      <dgm:spPr/>
    </dgm:pt>
    <dgm:pt modelId="{F8982EB7-BE14-45B8-B6DB-811B73D4BAA3}" type="pres">
      <dgm:prSet presAssocID="{05A597E6-BA73-4E4D-8B18-18826F80AC0E}" presName="parentText" presStyleLbl="node1" presStyleIdx="1" presStyleCnt="4">
        <dgm:presLayoutVars>
          <dgm:chMax val="0"/>
          <dgm:bulletEnabled val="1"/>
        </dgm:presLayoutVars>
      </dgm:prSet>
      <dgm:spPr/>
    </dgm:pt>
    <dgm:pt modelId="{9113D89A-9F0C-4BB4-A6DB-970ECCE8E538}" type="pres">
      <dgm:prSet presAssocID="{DCF83944-8F38-4060-A705-F53178DDFFF9}" presName="spacer" presStyleCnt="0"/>
      <dgm:spPr/>
    </dgm:pt>
    <dgm:pt modelId="{6846F43C-6590-4496-84D4-0A517A420D65}" type="pres">
      <dgm:prSet presAssocID="{6CC8667D-1027-4AEF-8E75-E2D7AB106CEB}" presName="parentText" presStyleLbl="node1" presStyleIdx="2" presStyleCnt="4">
        <dgm:presLayoutVars>
          <dgm:chMax val="0"/>
          <dgm:bulletEnabled val="1"/>
        </dgm:presLayoutVars>
      </dgm:prSet>
      <dgm:spPr/>
    </dgm:pt>
    <dgm:pt modelId="{88A9DE49-636C-4593-A966-98C4291FC20C}" type="pres">
      <dgm:prSet presAssocID="{24E2443C-32F1-4F34-A07E-34743DBEF3F3}" presName="spacer" presStyleCnt="0"/>
      <dgm:spPr/>
    </dgm:pt>
    <dgm:pt modelId="{96C489EE-6271-4AC0-B370-6F74F800C310}" type="pres">
      <dgm:prSet presAssocID="{2815C6A2-52AB-4973-B0E7-4231A51FB347}" presName="parentText" presStyleLbl="node1" presStyleIdx="3" presStyleCnt="4">
        <dgm:presLayoutVars>
          <dgm:chMax val="0"/>
          <dgm:bulletEnabled val="1"/>
        </dgm:presLayoutVars>
      </dgm:prSet>
      <dgm:spPr/>
    </dgm:pt>
  </dgm:ptLst>
  <dgm:cxnLst>
    <dgm:cxn modelId="{18F6ED21-DCC6-46BC-8F27-8202BB3AE859}" srcId="{2273A9B7-7462-4538-85BC-00B92B577B15}" destId="{2815C6A2-52AB-4973-B0E7-4231A51FB347}" srcOrd="3" destOrd="0" parTransId="{F3FE444E-568C-4CDE-826F-822A9E81F517}" sibTransId="{D850EF69-E537-4000-BE7A-2E8480A233B9}"/>
    <dgm:cxn modelId="{B76B0F26-3E12-4476-8CF8-0F6E7236CF95}" srcId="{2273A9B7-7462-4538-85BC-00B92B577B15}" destId="{7734DE17-7600-4451-9DF1-EBB108C35493}" srcOrd="0" destOrd="0" parTransId="{DDB4E6F0-CDDA-4B54-AFC3-C69869BB8E66}" sibTransId="{3BC55A95-0F8D-4EC7-B79C-DDDC4550DA12}"/>
    <dgm:cxn modelId="{C5C01628-6305-4ABA-8F22-7A27D7B293A3}" type="presOf" srcId="{2815C6A2-52AB-4973-B0E7-4231A51FB347}" destId="{96C489EE-6271-4AC0-B370-6F74F800C310}" srcOrd="0" destOrd="0" presId="urn:microsoft.com/office/officeart/2005/8/layout/vList2"/>
    <dgm:cxn modelId="{6A29BF2A-4AD3-4DED-8873-9E47970CEE19}" srcId="{2273A9B7-7462-4538-85BC-00B92B577B15}" destId="{6CC8667D-1027-4AEF-8E75-E2D7AB106CEB}" srcOrd="2" destOrd="0" parTransId="{63D99C43-4829-42DF-BAD7-6F1BF588AA96}" sibTransId="{24E2443C-32F1-4F34-A07E-34743DBEF3F3}"/>
    <dgm:cxn modelId="{E94AC962-13C3-42DF-8F44-317AEFF97CD9}" type="presOf" srcId="{2273A9B7-7462-4538-85BC-00B92B577B15}" destId="{5BF6B56C-CBC0-4F38-BC3C-522462FB13EB}" srcOrd="0" destOrd="0" presId="urn:microsoft.com/office/officeart/2005/8/layout/vList2"/>
    <dgm:cxn modelId="{ADA4AF46-9717-4669-9FFA-589BC6A5FA63}" type="presOf" srcId="{6CC8667D-1027-4AEF-8E75-E2D7AB106CEB}" destId="{6846F43C-6590-4496-84D4-0A517A420D65}" srcOrd="0" destOrd="0" presId="urn:microsoft.com/office/officeart/2005/8/layout/vList2"/>
    <dgm:cxn modelId="{474A886E-D08B-49BF-B191-1A0D8983E412}" type="presOf" srcId="{7734DE17-7600-4451-9DF1-EBB108C35493}" destId="{32701DF0-F8B5-4DBA-A5FF-C0D87553D33D}" srcOrd="0" destOrd="0" presId="urn:microsoft.com/office/officeart/2005/8/layout/vList2"/>
    <dgm:cxn modelId="{7D518AB2-7619-435E-98F0-DC631C8A5A35}" srcId="{2273A9B7-7462-4538-85BC-00B92B577B15}" destId="{05A597E6-BA73-4E4D-8B18-18826F80AC0E}" srcOrd="1" destOrd="0" parTransId="{4C5D74AF-E640-4655-9C32-D08C5A329EFD}" sibTransId="{DCF83944-8F38-4060-A705-F53178DDFFF9}"/>
    <dgm:cxn modelId="{6805ADE5-5491-47D9-ADB0-3852BBC8D3B7}" type="presOf" srcId="{05A597E6-BA73-4E4D-8B18-18826F80AC0E}" destId="{F8982EB7-BE14-45B8-B6DB-811B73D4BAA3}" srcOrd="0" destOrd="0" presId="urn:microsoft.com/office/officeart/2005/8/layout/vList2"/>
    <dgm:cxn modelId="{F81051E6-63A1-462F-9F1A-C5BA83333133}" type="presParOf" srcId="{5BF6B56C-CBC0-4F38-BC3C-522462FB13EB}" destId="{32701DF0-F8B5-4DBA-A5FF-C0D87553D33D}" srcOrd="0" destOrd="0" presId="urn:microsoft.com/office/officeart/2005/8/layout/vList2"/>
    <dgm:cxn modelId="{9372F871-0257-46E7-80A8-08A44D9839C2}" type="presParOf" srcId="{5BF6B56C-CBC0-4F38-BC3C-522462FB13EB}" destId="{A65BC86B-F7CE-4D84-9872-BACDFCD84E8C}" srcOrd="1" destOrd="0" presId="urn:microsoft.com/office/officeart/2005/8/layout/vList2"/>
    <dgm:cxn modelId="{7E729A7C-D172-450F-9101-9FE139E06432}" type="presParOf" srcId="{5BF6B56C-CBC0-4F38-BC3C-522462FB13EB}" destId="{F8982EB7-BE14-45B8-B6DB-811B73D4BAA3}" srcOrd="2" destOrd="0" presId="urn:microsoft.com/office/officeart/2005/8/layout/vList2"/>
    <dgm:cxn modelId="{C9A8FFAE-345B-4066-BB98-9127C722DA66}" type="presParOf" srcId="{5BF6B56C-CBC0-4F38-BC3C-522462FB13EB}" destId="{9113D89A-9F0C-4BB4-A6DB-970ECCE8E538}" srcOrd="3" destOrd="0" presId="urn:microsoft.com/office/officeart/2005/8/layout/vList2"/>
    <dgm:cxn modelId="{FD00A844-A593-456E-BF88-E0BD072EFFB0}" type="presParOf" srcId="{5BF6B56C-CBC0-4F38-BC3C-522462FB13EB}" destId="{6846F43C-6590-4496-84D4-0A517A420D65}" srcOrd="4" destOrd="0" presId="urn:microsoft.com/office/officeart/2005/8/layout/vList2"/>
    <dgm:cxn modelId="{A2D12B69-BB53-4EAD-A083-E53D76FB9B14}" type="presParOf" srcId="{5BF6B56C-CBC0-4F38-BC3C-522462FB13EB}" destId="{88A9DE49-636C-4593-A966-98C4291FC20C}" srcOrd="5" destOrd="0" presId="urn:microsoft.com/office/officeart/2005/8/layout/vList2"/>
    <dgm:cxn modelId="{8C5613B1-5892-4D43-B13A-AD9479266049}" type="presParOf" srcId="{5BF6B56C-CBC0-4F38-BC3C-522462FB13EB}" destId="{96C489EE-6271-4AC0-B370-6F74F800C310}"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451F6-7F02-4F43-9BEC-43DB9C3D3FD1}">
      <dsp:nvSpPr>
        <dsp:cNvPr id="0" name=""/>
        <dsp:cNvSpPr/>
      </dsp:nvSpPr>
      <dsp:spPr>
        <a:xfrm>
          <a:off x="3538"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43B39BA-E6E3-4241-B93B-9673AE7C4F77}">
      <dsp:nvSpPr>
        <dsp:cNvPr id="0" name=""/>
        <dsp:cNvSpPr/>
      </dsp:nvSpPr>
      <dsp:spPr>
        <a:xfrm>
          <a:off x="19514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Computer Vision</a:t>
          </a:r>
          <a:endParaRPr lang="en-US" sz="2200" kern="1200"/>
        </a:p>
      </dsp:txBody>
      <dsp:txXfrm>
        <a:off x="227214" y="1432951"/>
        <a:ext cx="1660288" cy="1030870"/>
      </dsp:txXfrm>
    </dsp:sp>
    <dsp:sp modelId="{6968F1AB-6BF4-46EC-9B45-0877F9180C8E}">
      <dsp:nvSpPr>
        <dsp:cNvPr id="0" name=""/>
        <dsp:cNvSpPr/>
      </dsp:nvSpPr>
      <dsp:spPr>
        <a:xfrm>
          <a:off x="211117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81B5A9F-145A-4B38-8216-E32D47FC27B7}">
      <dsp:nvSpPr>
        <dsp:cNvPr id="0" name=""/>
        <dsp:cNvSpPr/>
      </dsp:nvSpPr>
      <dsp:spPr>
        <a:xfrm>
          <a:off x="230278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Machine Learning</a:t>
          </a:r>
          <a:endParaRPr lang="en-US" sz="2200" kern="1200"/>
        </a:p>
      </dsp:txBody>
      <dsp:txXfrm>
        <a:off x="2334854" y="1432951"/>
        <a:ext cx="1660288" cy="1030870"/>
      </dsp:txXfrm>
    </dsp:sp>
    <dsp:sp modelId="{1C9FCB64-59DD-4F0F-AD43-EFB330183437}">
      <dsp:nvSpPr>
        <dsp:cNvPr id="0" name=""/>
        <dsp:cNvSpPr/>
      </dsp:nvSpPr>
      <dsp:spPr>
        <a:xfrm>
          <a:off x="421881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7100B36-A821-477D-9D11-9574CC3A9202}">
      <dsp:nvSpPr>
        <dsp:cNvPr id="0" name=""/>
        <dsp:cNvSpPr/>
      </dsp:nvSpPr>
      <dsp:spPr>
        <a:xfrm>
          <a:off x="4410422"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React</a:t>
          </a:r>
          <a:endParaRPr lang="en-US" sz="2200" kern="1200"/>
        </a:p>
      </dsp:txBody>
      <dsp:txXfrm>
        <a:off x="4442494" y="1432951"/>
        <a:ext cx="1660288" cy="1030870"/>
      </dsp:txXfrm>
    </dsp:sp>
    <dsp:sp modelId="{EB19B0F7-1919-4D92-A2D8-DC15794C497B}">
      <dsp:nvSpPr>
        <dsp:cNvPr id="0" name=""/>
        <dsp:cNvSpPr/>
      </dsp:nvSpPr>
      <dsp:spPr>
        <a:xfrm>
          <a:off x="632645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8B32F17-8DFB-4A29-BA63-F527F67E10FE}">
      <dsp:nvSpPr>
        <dsp:cNvPr id="0" name=""/>
        <dsp:cNvSpPr/>
      </dsp:nvSpPr>
      <dsp:spPr>
        <a:xfrm>
          <a:off x="651806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Next.js</a:t>
          </a:r>
          <a:endParaRPr lang="en-US" sz="2200" kern="1200"/>
        </a:p>
      </dsp:txBody>
      <dsp:txXfrm>
        <a:off x="6550135" y="1432951"/>
        <a:ext cx="1660288" cy="1030870"/>
      </dsp:txXfrm>
    </dsp:sp>
    <dsp:sp modelId="{DFD078AA-7BBB-4AD4-A14D-4FF3F6BFE79B}">
      <dsp:nvSpPr>
        <dsp:cNvPr id="0" name=""/>
        <dsp:cNvSpPr/>
      </dsp:nvSpPr>
      <dsp:spPr>
        <a:xfrm>
          <a:off x="8434099" y="1218855"/>
          <a:ext cx="1724432" cy="1095014"/>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FD2101C-2CA4-4C59-B462-CA9BA9E7987B}">
      <dsp:nvSpPr>
        <dsp:cNvPr id="0" name=""/>
        <dsp:cNvSpPr/>
      </dsp:nvSpPr>
      <dsp:spPr>
        <a:xfrm>
          <a:off x="8625703" y="1400879"/>
          <a:ext cx="1724432" cy="109501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Python</a:t>
          </a:r>
          <a:endParaRPr lang="en-US" sz="2200" kern="1200"/>
        </a:p>
      </dsp:txBody>
      <dsp:txXfrm>
        <a:off x="8657775" y="1432951"/>
        <a:ext cx="1660288" cy="1030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81030-AA4D-4BDA-90EC-BD5B07A90EE8}">
      <dsp:nvSpPr>
        <dsp:cNvPr id="0" name=""/>
        <dsp:cNvSpPr/>
      </dsp:nvSpPr>
      <dsp:spPr>
        <a:xfrm rot="5400000">
          <a:off x="258674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Town.</a:t>
          </a:r>
          <a:endParaRPr lang="en-US" sz="1000" kern="1200"/>
        </a:p>
      </dsp:txBody>
      <dsp:txXfrm rot="-5400000">
        <a:off x="2781626" y="152579"/>
        <a:ext cx="581851" cy="668795"/>
      </dsp:txXfrm>
    </dsp:sp>
    <dsp:sp modelId="{ACB65025-4DEF-499B-8E86-9200E8307454}">
      <dsp:nvSpPr>
        <dsp:cNvPr id="0" name=""/>
        <dsp:cNvSpPr/>
      </dsp:nvSpPr>
      <dsp:spPr>
        <a:xfrm>
          <a:off x="3520855" y="195492"/>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32F989AB-9657-4D00-8F94-2C9A49B17411}">
      <dsp:nvSpPr>
        <dsp:cNvPr id="0" name=""/>
        <dsp:cNvSpPr/>
      </dsp:nvSpPr>
      <dsp:spPr>
        <a:xfrm rot="5400000">
          <a:off x="167381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52579"/>
        <a:ext cx="581851" cy="668795"/>
      </dsp:txXfrm>
    </dsp:sp>
    <dsp:sp modelId="{AE9CC772-1426-447D-B108-BE82BFCF88E4}">
      <dsp:nvSpPr>
        <dsp:cNvPr id="0" name=""/>
        <dsp:cNvSpPr/>
      </dsp:nvSpPr>
      <dsp:spPr>
        <a:xfrm rot="5400000">
          <a:off x="212853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Big Cities.</a:t>
          </a:r>
          <a:endParaRPr lang="en-US" sz="1000" kern="1200"/>
        </a:p>
      </dsp:txBody>
      <dsp:txXfrm rot="-5400000">
        <a:off x="2323412" y="977286"/>
        <a:ext cx="581851" cy="668795"/>
      </dsp:txXfrm>
    </dsp:sp>
    <dsp:sp modelId="{2ECA9465-33D5-4B6D-994E-1F58335D9517}">
      <dsp:nvSpPr>
        <dsp:cNvPr id="0" name=""/>
        <dsp:cNvSpPr/>
      </dsp:nvSpPr>
      <dsp:spPr>
        <a:xfrm>
          <a:off x="1107362" y="1020199"/>
          <a:ext cx="1049344" cy="582969"/>
        </a:xfrm>
        <a:prstGeom prst="rect">
          <a:avLst/>
        </a:prstGeom>
        <a:noFill/>
        <a:ln>
          <a:noFill/>
        </a:ln>
        <a:effectLst/>
      </dsp:spPr>
      <dsp:style>
        <a:lnRef idx="0">
          <a:scrgbClr r="0" g="0" b="0"/>
        </a:lnRef>
        <a:fillRef idx="0">
          <a:scrgbClr r="0" g="0" b="0"/>
        </a:fillRef>
        <a:effectRef idx="0">
          <a:scrgbClr r="0" g="0" b="0"/>
        </a:effectRef>
        <a:fontRef idx="minor"/>
      </dsp:style>
    </dsp:sp>
    <dsp:sp modelId="{61DBE279-765B-444F-BA7C-E57B4B3352A7}">
      <dsp:nvSpPr>
        <dsp:cNvPr id="0" name=""/>
        <dsp:cNvSpPr/>
      </dsp:nvSpPr>
      <dsp:spPr>
        <a:xfrm rot="5400000">
          <a:off x="304146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36342" y="977286"/>
        <a:ext cx="581851" cy="668795"/>
      </dsp:txXfrm>
    </dsp:sp>
    <dsp:sp modelId="{E09E8F4C-AA6C-44C2-9866-869FA80033A6}">
      <dsp:nvSpPr>
        <dsp:cNvPr id="0" name=""/>
        <dsp:cNvSpPr/>
      </dsp:nvSpPr>
      <dsp:spPr>
        <a:xfrm rot="5400000">
          <a:off x="258674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Metro Stations.</a:t>
          </a:r>
          <a:endParaRPr lang="en-US" sz="1000" kern="1200"/>
        </a:p>
      </dsp:txBody>
      <dsp:txXfrm rot="-5400000">
        <a:off x="2781626" y="1801993"/>
        <a:ext cx="581851" cy="668795"/>
      </dsp:txXfrm>
    </dsp:sp>
    <dsp:sp modelId="{A2422712-2DF9-4957-9447-7A2F9BFC8937}">
      <dsp:nvSpPr>
        <dsp:cNvPr id="0" name=""/>
        <dsp:cNvSpPr/>
      </dsp:nvSpPr>
      <dsp:spPr>
        <a:xfrm>
          <a:off x="3520855" y="1844907"/>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E746CBB3-EDF6-4A10-B619-18DC18B95420}">
      <dsp:nvSpPr>
        <dsp:cNvPr id="0" name=""/>
        <dsp:cNvSpPr/>
      </dsp:nvSpPr>
      <dsp:spPr>
        <a:xfrm rot="5400000">
          <a:off x="167381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801993"/>
        <a:ext cx="581851" cy="668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01DF0-F8B5-4DBA-A5FF-C0D87553D33D}">
      <dsp:nvSpPr>
        <dsp:cNvPr id="0" name=""/>
        <dsp:cNvSpPr/>
      </dsp:nvSpPr>
      <dsp:spPr>
        <a:xfrm>
          <a:off x="0" y="142980"/>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Reduced loss of life and property: Early warning and rapid response can help minimize the loss of life and property.</a:t>
          </a:r>
          <a:endParaRPr lang="en-US" sz="1400" kern="1200"/>
        </a:p>
      </dsp:txBody>
      <dsp:txXfrm>
        <a:off x="50249" y="193229"/>
        <a:ext cx="8365076" cy="928850"/>
      </dsp:txXfrm>
    </dsp:sp>
    <dsp:sp modelId="{F8982EB7-BE14-45B8-B6DB-811B73D4BAA3}">
      <dsp:nvSpPr>
        <dsp:cNvPr id="0" name=""/>
        <dsp:cNvSpPr/>
      </dsp:nvSpPr>
      <dsp:spPr>
        <a:xfrm>
          <a:off x="0" y="1212648"/>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disaster resilience: Monitoring and analyzing trends and patterns can help cities better understand and prepare for natural disasters, increasing their overall resilience.</a:t>
          </a:r>
          <a:endParaRPr lang="en-US" sz="1400" kern="1200"/>
        </a:p>
      </dsp:txBody>
      <dsp:txXfrm>
        <a:off x="50249" y="1262897"/>
        <a:ext cx="8365076" cy="928850"/>
      </dsp:txXfrm>
    </dsp:sp>
    <dsp:sp modelId="{6846F43C-6590-4496-84D4-0A517A420D65}">
      <dsp:nvSpPr>
        <dsp:cNvPr id="0" name=""/>
        <dsp:cNvSpPr/>
      </dsp:nvSpPr>
      <dsp:spPr>
        <a:xfrm>
          <a:off x="0" y="2282317"/>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sz="1400" kern="1200"/>
        </a:p>
      </dsp:txBody>
      <dsp:txXfrm>
        <a:off x="50249" y="2332566"/>
        <a:ext cx="8365076" cy="928850"/>
      </dsp:txXfrm>
    </dsp:sp>
    <dsp:sp modelId="{96C489EE-6271-4AC0-B370-6F74F800C310}">
      <dsp:nvSpPr>
        <dsp:cNvPr id="0" name=""/>
        <dsp:cNvSpPr/>
      </dsp:nvSpPr>
      <dsp:spPr>
        <a:xfrm>
          <a:off x="0" y="3351986"/>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sz="1400" kern="1200"/>
        </a:p>
      </dsp:txBody>
      <dsp:txXfrm>
        <a:off x="50249" y="3402235"/>
        <a:ext cx="8365076" cy="9288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ibm.com/in-en/topics/computer-vision#:~:text=Resources-,What%20is%20computer%20vision%3F,recommendations%20based%20on%20that%20information" TargetMode="External"/><Relationship Id="rId2" Type="http://schemas.openxmlformats.org/officeDocument/2006/relationships/hyperlink" Target="https://en.wikipedia.org/wiki/Surveillance_issues_in_smart_cities"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95741742100823X" TargetMode="External"/><Relationship Id="rId5" Type="http://schemas.openxmlformats.org/officeDocument/2006/relationships/hyperlink" Target="https://towardsdatascience.com/vehicle-detection-and-tracking-44b851d70508" TargetMode="External"/><Relationship Id="rId4" Type="http://schemas.openxmlformats.org/officeDocument/2006/relationships/hyperlink" Target="https://nextjs.org/do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4B7D-D458-DD3A-CA2C-3345FAE81641}"/>
              </a:ext>
            </a:extLst>
          </p:cNvPr>
          <p:cNvSpPr>
            <a:spLocks noGrp="1"/>
          </p:cNvSpPr>
          <p:nvPr>
            <p:ph type="title"/>
          </p:nvPr>
        </p:nvSpPr>
        <p:spPr>
          <a:xfrm>
            <a:off x="815473" y="294968"/>
            <a:ext cx="10353762" cy="1257300"/>
          </a:xfrm>
        </p:spPr>
        <p:txBody>
          <a:bodyPr/>
          <a:lstStyle/>
          <a:p>
            <a:r>
              <a:rPr lang="en-US" dirty="0"/>
              <a:t>UI CONCEPT</a:t>
            </a:r>
            <a:endParaRPr lang="en-IN" dirty="0"/>
          </a:p>
        </p:txBody>
      </p:sp>
      <p:pic>
        <p:nvPicPr>
          <p:cNvPr id="5" name="Content Placeholder 4">
            <a:extLst>
              <a:ext uri="{FF2B5EF4-FFF2-40B4-BE49-F238E27FC236}">
                <a16:creationId xmlns:a16="http://schemas.microsoft.com/office/drawing/2014/main" id="{743E46DA-F875-CE86-0650-8B2D00494085}"/>
              </a:ext>
            </a:extLst>
          </p:cNvPr>
          <p:cNvPicPr>
            <a:picLocks noGrp="1" noChangeAspect="1"/>
          </p:cNvPicPr>
          <p:nvPr>
            <p:ph idx="1"/>
          </p:nvPr>
        </p:nvPicPr>
        <p:blipFill>
          <a:blip r:embed="rId2"/>
          <a:stretch>
            <a:fillRect/>
          </a:stretch>
        </p:blipFill>
        <p:spPr>
          <a:xfrm>
            <a:off x="6080445" y="1649972"/>
            <a:ext cx="6111555" cy="4598428"/>
          </a:xfrm>
        </p:spPr>
      </p:pic>
      <p:pic>
        <p:nvPicPr>
          <p:cNvPr id="7" name="Picture 6">
            <a:extLst>
              <a:ext uri="{FF2B5EF4-FFF2-40B4-BE49-F238E27FC236}">
                <a16:creationId xmlns:a16="http://schemas.microsoft.com/office/drawing/2014/main" id="{C447CD30-417F-30C7-D937-3326088E8FC4}"/>
              </a:ext>
            </a:extLst>
          </p:cNvPr>
          <p:cNvPicPr>
            <a:picLocks noChangeAspect="1"/>
          </p:cNvPicPr>
          <p:nvPr/>
        </p:nvPicPr>
        <p:blipFill>
          <a:blip r:embed="rId3"/>
          <a:stretch>
            <a:fillRect/>
          </a:stretch>
        </p:blipFill>
        <p:spPr>
          <a:xfrm>
            <a:off x="78658" y="2500978"/>
            <a:ext cx="5508125" cy="2464312"/>
          </a:xfrm>
          <a:prstGeom prst="rect">
            <a:avLst/>
          </a:prstGeom>
        </p:spPr>
      </p:pic>
      <p:cxnSp>
        <p:nvCxnSpPr>
          <p:cNvPr id="9" name="Straight Connector 8">
            <a:extLst>
              <a:ext uri="{FF2B5EF4-FFF2-40B4-BE49-F238E27FC236}">
                <a16:creationId xmlns:a16="http://schemas.microsoft.com/office/drawing/2014/main" id="{59811F91-4DFF-34D6-5074-60E3624B38DE}"/>
              </a:ext>
            </a:extLst>
          </p:cNvPr>
          <p:cNvCxnSpPr/>
          <p:nvPr/>
        </p:nvCxnSpPr>
        <p:spPr>
          <a:xfrm>
            <a:off x="4045567" y="1327355"/>
            <a:ext cx="38935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99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865A-156A-E7FB-0841-26CCFD3AFC3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50424F3-37F8-1F52-9717-BE5965ABBD07}"/>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27014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5530-DC37-AA8A-CF8D-03CDEAA76E0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F67F6F-07F8-2634-3E24-DAF9B6BC1EB4}"/>
              </a:ext>
            </a:extLst>
          </p:cNvPr>
          <p:cNvSpPr>
            <a:spLocks noGrp="1"/>
          </p:cNvSpPr>
          <p:nvPr>
            <p:ph idx="1"/>
          </p:nvPr>
        </p:nvSpPr>
        <p:spPr/>
        <p:txBody>
          <a:bodyPr/>
          <a:lstStyle/>
          <a:p>
            <a:r>
              <a:rPr lang="en-IN" dirty="0">
                <a:hlinkClick r:id="rId2"/>
              </a:rPr>
              <a:t>https://en.wikipedia.org/wiki/Surveillance_issues_in_smart_cities</a:t>
            </a:r>
            <a:r>
              <a:rPr lang="en-IN" dirty="0"/>
              <a:t>.</a:t>
            </a:r>
          </a:p>
          <a:p>
            <a:r>
              <a:rPr lang="en-IN" dirty="0">
                <a:hlinkClick r:id="rId3"/>
              </a:rPr>
              <a:t>https://www.ibm.com/in-en/topics/computer-vision#:~:text=Resources-,What%20is%20computer%20vision%3F,recommendations%20based%20on%20that%20information</a:t>
            </a:r>
            <a:r>
              <a:rPr lang="en-IN" dirty="0"/>
              <a:t>.</a:t>
            </a:r>
          </a:p>
          <a:p>
            <a:r>
              <a:rPr lang="en-IN" dirty="0">
                <a:hlinkClick r:id="rId4"/>
              </a:rPr>
              <a:t>https://nextjs.org/docs</a:t>
            </a:r>
            <a:endParaRPr lang="en-IN" dirty="0"/>
          </a:p>
          <a:p>
            <a:r>
              <a:rPr lang="en-IN" dirty="0">
                <a:hlinkClick r:id="rId5"/>
              </a:rPr>
              <a:t>https://towardsdatascience.com/vehicle-detection-and-tracking-44b851d70508</a:t>
            </a:r>
            <a:endParaRPr lang="en-IN" dirty="0"/>
          </a:p>
          <a:p>
            <a:r>
              <a:rPr lang="en-IN" dirty="0">
                <a:hlinkClick r:id="rId6"/>
              </a:rPr>
              <a:t>https://www.sciencedirect.com/science/article/pii/S095741742100823X</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07561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92D07D-069C-838C-74C0-8198492645F1}"/>
              </a:ext>
            </a:extLst>
          </p:cNvPr>
          <p:cNvSpPr>
            <a:spLocks noGrp="1"/>
          </p:cNvSpPr>
          <p:nvPr>
            <p:ph type="title"/>
          </p:nvPr>
        </p:nvSpPr>
        <p:spPr>
          <a:xfrm>
            <a:off x="913795" y="609600"/>
            <a:ext cx="10353762" cy="1257300"/>
          </a:xfrm>
        </p:spPr>
        <p:txBody>
          <a:bodyPr/>
          <a:lstStyle/>
          <a:p>
            <a:r>
              <a:rPr lang="en-IN" u="sng" dirty="0"/>
              <a:t>Team</a:t>
            </a:r>
          </a:p>
        </p:txBody>
      </p:sp>
      <p:sp>
        <p:nvSpPr>
          <p:cNvPr id="5" name="Content Placeholder 2">
            <a:extLst>
              <a:ext uri="{FF2B5EF4-FFF2-40B4-BE49-F238E27FC236}">
                <a16:creationId xmlns:a16="http://schemas.microsoft.com/office/drawing/2014/main" id="{E2C266FC-C935-132B-2A47-5CFB50DC485C}"/>
              </a:ext>
            </a:extLst>
          </p:cNvPr>
          <p:cNvSpPr>
            <a:spLocks noGrp="1"/>
          </p:cNvSpPr>
          <p:nvPr>
            <p:ph idx="1"/>
          </p:nvPr>
        </p:nvSpPr>
        <p:spPr>
          <a:xfrm>
            <a:off x="913794" y="2076450"/>
            <a:ext cx="9095619" cy="2740479"/>
          </a:xfrm>
        </p:spPr>
        <p:txBody>
          <a:bodyPr>
            <a:normAutofit/>
          </a:bodyPr>
          <a:lstStyle/>
          <a:p>
            <a:r>
              <a:rPr lang="en-IN" sz="3600" dirty="0"/>
              <a:t>Shruti Sharma | 20BCS3639</a:t>
            </a:r>
          </a:p>
          <a:p>
            <a:r>
              <a:rPr lang="en-IN" sz="3600" dirty="0"/>
              <a:t>Vinit Kundu | 20BCS3636</a:t>
            </a:r>
          </a:p>
        </p:txBody>
      </p:sp>
    </p:spTree>
    <p:extLst>
      <p:ext uri="{BB962C8B-B14F-4D97-AF65-F5344CB8AC3E}">
        <p14:creationId xmlns:p14="http://schemas.microsoft.com/office/powerpoint/2010/main" val="98263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dirty="0"/>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0" y="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D3-A4F0-CA50-6595-E205E304E1B2}"/>
              </a:ext>
            </a:extLst>
          </p:cNvPr>
          <p:cNvSpPr>
            <a:spLocks noGrp="1"/>
          </p:cNvSpPr>
          <p:nvPr>
            <p:ph type="title"/>
          </p:nvPr>
        </p:nvSpPr>
        <p:spPr>
          <a:xfrm>
            <a:off x="913795" y="609600"/>
            <a:ext cx="10353762" cy="1257300"/>
          </a:xfrm>
        </p:spPr>
        <p:txBody>
          <a:bodyPr>
            <a:normAutofit/>
          </a:bodyPr>
          <a:lstStyle/>
          <a:p>
            <a:r>
              <a:rPr lang="en-IN" dirty="0"/>
              <a:t>Technology Used</a:t>
            </a:r>
          </a:p>
        </p:txBody>
      </p:sp>
      <p:graphicFrame>
        <p:nvGraphicFramePr>
          <p:cNvPr id="5" name="Content Placeholder 2">
            <a:extLst>
              <a:ext uri="{FF2B5EF4-FFF2-40B4-BE49-F238E27FC236}">
                <a16:creationId xmlns:a16="http://schemas.microsoft.com/office/drawing/2014/main" id="{4DD216E1-0238-17ED-AB77-021149AA6A0E}"/>
              </a:ext>
            </a:extLst>
          </p:cNvPr>
          <p:cNvGraphicFramePr>
            <a:graphicFrameLocks noGrp="1"/>
          </p:cNvGraphicFramePr>
          <p:nvPr>
            <p:ph idx="1"/>
            <p:extLst>
              <p:ext uri="{D42A27DB-BD31-4B8C-83A1-F6EECF244321}">
                <p14:modId xmlns:p14="http://schemas.microsoft.com/office/powerpoint/2010/main" val="228227414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40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B77D-57D4-5A5B-8470-B237AA1DC252}"/>
              </a:ext>
            </a:extLst>
          </p:cNvPr>
          <p:cNvSpPr>
            <a:spLocks noGrp="1"/>
          </p:cNvSpPr>
          <p:nvPr>
            <p:ph type="title"/>
          </p:nvPr>
        </p:nvSpPr>
        <p:spPr/>
        <p:txBody>
          <a:bodyPr/>
          <a:lstStyle/>
          <a:p>
            <a:r>
              <a:rPr lang="en-IN" dirty="0"/>
              <a:t>Use Cases/Applicability</a:t>
            </a:r>
          </a:p>
        </p:txBody>
      </p:sp>
      <p:sp>
        <p:nvSpPr>
          <p:cNvPr id="3" name="Content Placeholder 2">
            <a:extLst>
              <a:ext uri="{FF2B5EF4-FFF2-40B4-BE49-F238E27FC236}">
                <a16:creationId xmlns:a16="http://schemas.microsoft.com/office/drawing/2014/main" id="{46164954-9BB4-C857-8E6A-0626123E4E4B}"/>
              </a:ext>
            </a:extLst>
          </p:cNvPr>
          <p:cNvSpPr>
            <a:spLocks noGrp="1"/>
          </p:cNvSpPr>
          <p:nvPr>
            <p:ph idx="1"/>
          </p:nvPr>
        </p:nvSpPr>
        <p:spPr/>
        <p:txBody>
          <a:bodyPr/>
          <a:lstStyle/>
          <a:p>
            <a:r>
              <a:rPr lang="en-IN" dirty="0"/>
              <a:t>Disaster response coordination.</a:t>
            </a:r>
          </a:p>
          <a:p>
            <a:r>
              <a:rPr lang="en-IN" dirty="0"/>
              <a:t>Surveillance all over city i.e. Road Traffic as well as Markets.</a:t>
            </a:r>
          </a:p>
          <a:p>
            <a:r>
              <a:rPr lang="en-IN" dirty="0"/>
              <a:t>Can be used by Police to efficiently caught a suspect. (Person or Vehicle).</a:t>
            </a:r>
          </a:p>
          <a:p>
            <a:r>
              <a:rPr lang="en-IN" dirty="0"/>
              <a:t>This project can be applied on all over the road and markets.</a:t>
            </a:r>
          </a:p>
          <a:p>
            <a:r>
              <a:rPr lang="en-IN" dirty="0"/>
              <a:t>This can also be applied for indoor surveillance like malls or Campus, Buildings.</a:t>
            </a:r>
          </a:p>
          <a:p>
            <a:r>
              <a:rPr lang="en-IN" dirty="0"/>
              <a:t>Proposed project can keep log of all face data in that area. </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3452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23D5C-B75D-484B-267A-58AF1083D799}"/>
              </a:ext>
            </a:extLst>
          </p:cNvPr>
          <p:cNvPicPr>
            <a:picLocks noChangeAspect="1"/>
          </p:cNvPicPr>
          <p:nvPr/>
        </p:nvPicPr>
        <p:blipFill>
          <a:blip r:embed="rId2"/>
          <a:stretch>
            <a:fillRect/>
          </a:stretch>
        </p:blipFill>
        <p:spPr>
          <a:xfrm>
            <a:off x="694073" y="1214886"/>
            <a:ext cx="10803853" cy="5200663"/>
          </a:xfrm>
          <a:prstGeom prst="rect">
            <a:avLst/>
          </a:prstGeom>
        </p:spPr>
      </p:pic>
      <p:sp>
        <p:nvSpPr>
          <p:cNvPr id="6" name="TextBox 5">
            <a:extLst>
              <a:ext uri="{FF2B5EF4-FFF2-40B4-BE49-F238E27FC236}">
                <a16:creationId xmlns:a16="http://schemas.microsoft.com/office/drawing/2014/main" id="{D899FBD0-EE05-209B-D575-927C2511F374}"/>
              </a:ext>
            </a:extLst>
          </p:cNvPr>
          <p:cNvSpPr txBox="1"/>
          <p:nvPr/>
        </p:nvSpPr>
        <p:spPr>
          <a:xfrm>
            <a:off x="2158180" y="442451"/>
            <a:ext cx="7875639" cy="646331"/>
          </a:xfrm>
          <a:prstGeom prst="rect">
            <a:avLst/>
          </a:prstGeom>
          <a:noFill/>
        </p:spPr>
        <p:txBody>
          <a:bodyPr wrap="square" rtlCol="0">
            <a:spAutoFit/>
          </a:bodyPr>
          <a:lstStyle/>
          <a:p>
            <a:pPr algn="ctr"/>
            <a:r>
              <a:rPr lang="en-IN" sz="3600" dirty="0"/>
              <a:t>Road Traffic Scenario</a:t>
            </a:r>
          </a:p>
        </p:txBody>
      </p:sp>
    </p:spTree>
    <p:extLst>
      <p:ext uri="{BB962C8B-B14F-4D97-AF65-F5344CB8AC3E}">
        <p14:creationId xmlns:p14="http://schemas.microsoft.com/office/powerpoint/2010/main" val="70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F158-A879-0DCC-42F9-872FD2715368}"/>
              </a:ext>
            </a:extLst>
          </p:cNvPr>
          <p:cNvSpPr>
            <a:spLocks noGrp="1"/>
          </p:cNvSpPr>
          <p:nvPr>
            <p:ph type="title"/>
          </p:nvPr>
        </p:nvSpPr>
        <p:spPr>
          <a:xfrm>
            <a:off x="2054638" y="0"/>
            <a:ext cx="7846747" cy="855407"/>
          </a:xfrm>
        </p:spPr>
        <p:txBody>
          <a:bodyPr/>
          <a:lstStyle/>
          <a:p>
            <a:r>
              <a:rPr lang="en-IN" dirty="0"/>
              <a:t>Market Scenario </a:t>
            </a:r>
          </a:p>
        </p:txBody>
      </p:sp>
      <p:pic>
        <p:nvPicPr>
          <p:cNvPr id="5" name="Picture 4">
            <a:extLst>
              <a:ext uri="{FF2B5EF4-FFF2-40B4-BE49-F238E27FC236}">
                <a16:creationId xmlns:a16="http://schemas.microsoft.com/office/drawing/2014/main" id="{9C4E9BD5-9BB2-AA6B-7EF1-02D98E7E096D}"/>
              </a:ext>
            </a:extLst>
          </p:cNvPr>
          <p:cNvPicPr>
            <a:picLocks noChangeAspect="1"/>
          </p:cNvPicPr>
          <p:nvPr/>
        </p:nvPicPr>
        <p:blipFill>
          <a:blip r:embed="rId2"/>
          <a:stretch>
            <a:fillRect/>
          </a:stretch>
        </p:blipFill>
        <p:spPr>
          <a:xfrm>
            <a:off x="919118" y="685385"/>
            <a:ext cx="10353762" cy="5912059"/>
          </a:xfrm>
          <a:prstGeom prst="rect">
            <a:avLst/>
          </a:prstGeom>
        </p:spPr>
      </p:pic>
    </p:spTree>
    <p:extLst>
      <p:ext uri="{BB962C8B-B14F-4D97-AF65-F5344CB8AC3E}">
        <p14:creationId xmlns:p14="http://schemas.microsoft.com/office/powerpoint/2010/main" val="398423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03D9-B435-DEBE-9B9B-50FD2FC42A2E}"/>
              </a:ext>
            </a:extLst>
          </p:cNvPr>
          <p:cNvSpPr>
            <a:spLocks noGrp="1"/>
          </p:cNvSpPr>
          <p:nvPr>
            <p:ph type="title"/>
          </p:nvPr>
        </p:nvSpPr>
        <p:spPr>
          <a:xfrm>
            <a:off x="914402" y="93407"/>
            <a:ext cx="10245818" cy="786581"/>
          </a:xfrm>
        </p:spPr>
        <p:txBody>
          <a:bodyPr>
            <a:normAutofit/>
          </a:bodyPr>
          <a:lstStyle/>
          <a:p>
            <a:r>
              <a:rPr lang="en-IN" dirty="0"/>
              <a:t>Scale of Impact</a:t>
            </a:r>
          </a:p>
        </p:txBody>
      </p:sp>
      <p:graphicFrame>
        <p:nvGraphicFramePr>
          <p:cNvPr id="6" name="Content Placeholder 2">
            <a:extLst>
              <a:ext uri="{FF2B5EF4-FFF2-40B4-BE49-F238E27FC236}">
                <a16:creationId xmlns:a16="http://schemas.microsoft.com/office/drawing/2014/main" id="{993235A3-3FA8-1CD6-BCF1-EE4F9CC55E7B}"/>
              </a:ext>
            </a:extLst>
          </p:cNvPr>
          <p:cNvGraphicFramePr>
            <a:graphicFrameLocks noGrp="1"/>
          </p:cNvGraphicFramePr>
          <p:nvPr>
            <p:ph idx="1"/>
            <p:extLst>
              <p:ext uri="{D42A27DB-BD31-4B8C-83A1-F6EECF244321}">
                <p14:modId xmlns:p14="http://schemas.microsoft.com/office/powerpoint/2010/main" val="424158114"/>
              </p:ext>
            </p:extLst>
          </p:nvPr>
        </p:nvGraphicFramePr>
        <p:xfrm>
          <a:off x="-1170038" y="285391"/>
          <a:ext cx="5712541" cy="2623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video game&#10;&#10;Description automatically generated with medium confidence">
            <a:extLst>
              <a:ext uri="{FF2B5EF4-FFF2-40B4-BE49-F238E27FC236}">
                <a16:creationId xmlns:a16="http://schemas.microsoft.com/office/drawing/2014/main" id="{4D012084-03D0-3ABD-C92B-B923524C5068}"/>
              </a:ext>
            </a:extLst>
          </p:cNvPr>
          <p:cNvPicPr>
            <a:picLocks noChangeAspect="1"/>
          </p:cNvPicPr>
          <p:nvPr/>
        </p:nvPicPr>
        <p:blipFill>
          <a:blip r:embed="rId8"/>
          <a:stretch>
            <a:fillRect/>
          </a:stretch>
        </p:blipFill>
        <p:spPr>
          <a:xfrm>
            <a:off x="229053" y="3719789"/>
            <a:ext cx="3094250" cy="2318568"/>
          </a:xfrm>
          <a:prstGeom prst="rect">
            <a:avLst/>
          </a:prstGeom>
        </p:spPr>
      </p:pic>
      <p:graphicFrame>
        <p:nvGraphicFramePr>
          <p:cNvPr id="11" name="TextBox 4">
            <a:extLst>
              <a:ext uri="{FF2B5EF4-FFF2-40B4-BE49-F238E27FC236}">
                <a16:creationId xmlns:a16="http://schemas.microsoft.com/office/drawing/2014/main" id="{E40BF5CA-53DD-FC49-B5BF-6B1736A29508}"/>
              </a:ext>
            </a:extLst>
          </p:cNvPr>
          <p:cNvGraphicFramePr/>
          <p:nvPr/>
        </p:nvGraphicFramePr>
        <p:xfrm>
          <a:off x="3323303" y="879988"/>
          <a:ext cx="8465574" cy="45243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35600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1084</TotalTime>
  <Words>547</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Dubai</vt:lpstr>
      <vt:lpstr>Georgia Pro</vt:lpstr>
      <vt:lpstr>Wingdings 2</vt:lpstr>
      <vt:lpstr>SlateVTI</vt:lpstr>
      <vt:lpstr>CityWatch</vt:lpstr>
      <vt:lpstr>Team</vt:lpstr>
      <vt:lpstr>Problem Statement: </vt:lpstr>
      <vt:lpstr>Solution</vt:lpstr>
      <vt:lpstr>Technology Used</vt:lpstr>
      <vt:lpstr>Use Cases/Applicability</vt:lpstr>
      <vt:lpstr>PowerPoint Presentation</vt:lpstr>
      <vt:lpstr>Market Scenario </vt:lpstr>
      <vt:lpstr>Scale of Impact</vt:lpstr>
      <vt:lpstr>UI CONCEPT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9</cp:revision>
  <dcterms:created xsi:type="dcterms:W3CDTF">2023-01-29T13:37:45Z</dcterms:created>
  <dcterms:modified xsi:type="dcterms:W3CDTF">2023-03-15T15:07:48Z</dcterms:modified>
</cp:coreProperties>
</file>